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0"/>
  </p:notesMasterIdLst>
  <p:sldIdLst>
    <p:sldId id="259" r:id="rId2"/>
    <p:sldId id="260" r:id="rId3"/>
    <p:sldId id="261" r:id="rId4"/>
    <p:sldId id="285" r:id="rId5"/>
    <p:sldId id="265" r:id="rId6"/>
    <p:sldId id="354" r:id="rId7"/>
    <p:sldId id="340" r:id="rId8"/>
    <p:sldId id="298" r:id="rId9"/>
    <p:sldId id="355" r:id="rId10"/>
    <p:sldId id="361" r:id="rId11"/>
    <p:sldId id="339" r:id="rId12"/>
    <p:sldId id="334" r:id="rId13"/>
    <p:sldId id="336" r:id="rId14"/>
    <p:sldId id="342" r:id="rId15"/>
    <p:sldId id="337" r:id="rId16"/>
    <p:sldId id="343" r:id="rId17"/>
    <p:sldId id="344" r:id="rId18"/>
    <p:sldId id="345" r:id="rId19"/>
    <p:sldId id="348" r:id="rId20"/>
    <p:sldId id="349" r:id="rId21"/>
    <p:sldId id="350" r:id="rId22"/>
    <p:sldId id="367" r:id="rId23"/>
    <p:sldId id="366" r:id="rId24"/>
    <p:sldId id="356" r:id="rId25"/>
    <p:sldId id="359" r:id="rId26"/>
    <p:sldId id="315" r:id="rId27"/>
    <p:sldId id="352" r:id="rId28"/>
    <p:sldId id="353" r:id="rId29"/>
    <p:sldId id="362" r:id="rId30"/>
    <p:sldId id="351" r:id="rId31"/>
    <p:sldId id="363" r:id="rId32"/>
    <p:sldId id="364" r:id="rId33"/>
    <p:sldId id="289" r:id="rId34"/>
    <p:sldId id="358" r:id="rId35"/>
    <p:sldId id="360" r:id="rId36"/>
    <p:sldId id="292" r:id="rId37"/>
    <p:sldId id="323" r:id="rId38"/>
    <p:sldId id="365" r:id="rId3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41AAD7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8F94F-53B4-4954-8472-3115209F7F15}" v="81" dt="2019-12-19T08:06:01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9" autoAdjust="0"/>
    <p:restoredTop sz="97818" autoAdjust="0"/>
  </p:normalViewPr>
  <p:slideViewPr>
    <p:cSldViewPr snapToGrid="0" snapToObjects="1">
      <p:cViewPr>
        <p:scale>
          <a:sx n="66" d="100"/>
          <a:sy n="66" d="100"/>
        </p:scale>
        <p:origin x="-80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怡晴 王" userId="26d01705ff4c1d5a" providerId="LiveId" clId="{C62A752C-046C-432B-B05D-B90BF4CFD061}"/>
    <pc:docChg chg="addSld delSld modSld">
      <pc:chgData name="怡晴 王" userId="26d01705ff4c1d5a" providerId="LiveId" clId="{C62A752C-046C-432B-B05D-B90BF4CFD061}" dt="2019-12-19T08:07:05.308" v="499" actId="6549"/>
      <pc:docMkLst>
        <pc:docMk/>
      </pc:docMkLst>
      <pc:sldChg chg="modSp">
        <pc:chgData name="怡晴 王" userId="26d01705ff4c1d5a" providerId="LiveId" clId="{C62A752C-046C-432B-B05D-B90BF4CFD061}" dt="2019-12-19T07:58:39.658" v="247" actId="1076"/>
        <pc:sldMkLst>
          <pc:docMk/>
          <pc:sldMk cId="1665947468" sldId="259"/>
        </pc:sldMkLst>
        <pc:spChg chg="mod">
          <ac:chgData name="怡晴 王" userId="26d01705ff4c1d5a" providerId="LiveId" clId="{C62A752C-046C-432B-B05D-B90BF4CFD061}" dt="2019-12-19T07:58:39.658" v="247" actId="1076"/>
          <ac:spMkLst>
            <pc:docMk/>
            <pc:sldMk cId="1665947468" sldId="259"/>
            <ac:spMk id="11" creationId="{00000000-0000-0000-0000-000000000000}"/>
          </ac:spMkLst>
        </pc:spChg>
      </pc:sldChg>
      <pc:sldChg chg="addSp modSp">
        <pc:chgData name="怡晴 王" userId="26d01705ff4c1d5a" providerId="LiveId" clId="{C62A752C-046C-432B-B05D-B90BF4CFD061}" dt="2019-12-19T08:05:46.618" v="468" actId="20577"/>
        <pc:sldMkLst>
          <pc:docMk/>
          <pc:sldMk cId="3848566741" sldId="284"/>
        </pc:sldMkLst>
        <pc:spChg chg="add">
          <ac:chgData name="怡晴 王" userId="26d01705ff4c1d5a" providerId="LiveId" clId="{C62A752C-046C-432B-B05D-B90BF4CFD061}" dt="2019-12-19T08:04:39.957" v="416"/>
          <ac:spMkLst>
            <pc:docMk/>
            <pc:sldMk cId="3848566741" sldId="284"/>
            <ac:spMk id="9" creationId="{498EB8B0-56AB-48DE-9CED-626AC1FF9B6D}"/>
          </ac:spMkLst>
        </pc:spChg>
        <pc:spChg chg="add mod">
          <ac:chgData name="怡晴 王" userId="26d01705ff4c1d5a" providerId="LiveId" clId="{C62A752C-046C-432B-B05D-B90BF4CFD061}" dt="2019-12-19T08:04:48.567" v="440"/>
          <ac:spMkLst>
            <pc:docMk/>
            <pc:sldMk cId="3848566741" sldId="284"/>
            <ac:spMk id="10" creationId="{3A96498C-3E3C-44D3-8A3A-76456898428C}"/>
          </ac:spMkLst>
        </pc:spChg>
        <pc:spChg chg="add mod">
          <ac:chgData name="怡晴 王" userId="26d01705ff4c1d5a" providerId="LiveId" clId="{C62A752C-046C-432B-B05D-B90BF4CFD061}" dt="2019-12-19T08:05:46.618" v="468" actId="20577"/>
          <ac:spMkLst>
            <pc:docMk/>
            <pc:sldMk cId="3848566741" sldId="284"/>
            <ac:spMk id="11" creationId="{7896608D-249D-48B4-A048-C84048CB3A6A}"/>
          </ac:spMkLst>
        </pc:spChg>
      </pc:sldChg>
      <pc:sldChg chg="modSp">
        <pc:chgData name="怡晴 王" userId="26d01705ff4c1d5a" providerId="LiveId" clId="{C62A752C-046C-432B-B05D-B90BF4CFD061}" dt="2019-12-19T07:59:45.380" v="264" actId="1076"/>
        <pc:sldMkLst>
          <pc:docMk/>
          <pc:sldMk cId="1521227999" sldId="285"/>
        </pc:sldMkLst>
        <pc:spChg chg="mod">
          <ac:chgData name="怡晴 王" userId="26d01705ff4c1d5a" providerId="LiveId" clId="{C62A752C-046C-432B-B05D-B90BF4CFD061}" dt="2019-12-19T07:59:27.607" v="261"/>
          <ac:spMkLst>
            <pc:docMk/>
            <pc:sldMk cId="1521227999" sldId="285"/>
            <ac:spMk id="8" creationId="{EEA45C60-C195-462B-AA54-F0631680E064}"/>
          </ac:spMkLst>
        </pc:spChg>
        <pc:picChg chg="mod">
          <ac:chgData name="怡晴 王" userId="26d01705ff4c1d5a" providerId="LiveId" clId="{C62A752C-046C-432B-B05D-B90BF4CFD061}" dt="2019-12-19T07:59:45.380" v="264" actId="1076"/>
          <ac:picMkLst>
            <pc:docMk/>
            <pc:sldMk cId="1521227999" sldId="285"/>
            <ac:picMk id="11" creationId="{BDE99B6F-F982-4C24-81E0-064D44747A72}"/>
          </ac:picMkLst>
        </pc:picChg>
      </pc:sldChg>
      <pc:sldChg chg="del">
        <pc:chgData name="怡晴 王" userId="26d01705ff4c1d5a" providerId="LiveId" clId="{C62A752C-046C-432B-B05D-B90BF4CFD061}" dt="2019-12-19T07:54:00.358" v="148" actId="47"/>
        <pc:sldMkLst>
          <pc:docMk/>
          <pc:sldMk cId="386167712" sldId="288"/>
        </pc:sldMkLst>
      </pc:sldChg>
      <pc:sldChg chg="modNotesTx">
        <pc:chgData name="怡晴 王" userId="26d01705ff4c1d5a" providerId="LiveId" clId="{C62A752C-046C-432B-B05D-B90BF4CFD061}" dt="2019-12-19T07:55:18.588" v="162" actId="20577"/>
        <pc:sldMkLst>
          <pc:docMk/>
          <pc:sldMk cId="2281964956" sldId="290"/>
        </pc:sldMkLst>
      </pc:sldChg>
      <pc:sldChg chg="addSp modSp modNotesTx">
        <pc:chgData name="怡晴 王" userId="26d01705ff4c1d5a" providerId="LiveId" clId="{C62A752C-046C-432B-B05D-B90BF4CFD061}" dt="2019-12-19T08:03:35.272" v="387" actId="6549"/>
        <pc:sldMkLst>
          <pc:docMk/>
          <pc:sldMk cId="2287210033" sldId="291"/>
        </pc:sldMkLst>
        <pc:spChg chg="add mod">
          <ac:chgData name="怡晴 王" userId="26d01705ff4c1d5a" providerId="LiveId" clId="{C62A752C-046C-432B-B05D-B90BF4CFD061}" dt="2019-12-19T08:03:14.480" v="381" actId="20577"/>
          <ac:spMkLst>
            <pc:docMk/>
            <pc:sldMk cId="2287210033" sldId="291"/>
            <ac:spMk id="29" creationId="{916797B9-A146-4568-81E4-AD50AC1634F8}"/>
          </ac:spMkLst>
        </pc:spChg>
        <pc:spChg chg="add mod">
          <ac:chgData name="怡晴 王" userId="26d01705ff4c1d5a" providerId="LiveId" clId="{C62A752C-046C-432B-B05D-B90BF4CFD061}" dt="2019-12-19T08:03:33.370" v="386" actId="6549"/>
          <ac:spMkLst>
            <pc:docMk/>
            <pc:sldMk cId="2287210033" sldId="291"/>
            <ac:spMk id="53" creationId="{D0AA12D1-36D3-4B90-8A62-7A5CAD9FF59B}"/>
          </ac:spMkLst>
        </pc:spChg>
        <pc:spChg chg="add mod">
          <ac:chgData name="怡晴 王" userId="26d01705ff4c1d5a" providerId="LiveId" clId="{C62A752C-046C-432B-B05D-B90BF4CFD061}" dt="2019-12-19T08:03:35.272" v="387" actId="6549"/>
          <ac:spMkLst>
            <pc:docMk/>
            <pc:sldMk cId="2287210033" sldId="291"/>
            <ac:spMk id="54" creationId="{D870119E-A28F-4C79-A5FA-A3E2FE0CDE85}"/>
          </ac:spMkLst>
        </pc:spChg>
      </pc:sldChg>
      <pc:sldChg chg="modNotesTx">
        <pc:chgData name="怡晴 王" userId="26d01705ff4c1d5a" providerId="LiveId" clId="{C62A752C-046C-432B-B05D-B90BF4CFD061}" dt="2019-12-19T07:54:03.427" v="149" actId="20577"/>
        <pc:sldMkLst>
          <pc:docMk/>
          <pc:sldMk cId="2979439827" sldId="294"/>
        </pc:sldMkLst>
      </pc:sldChg>
      <pc:sldChg chg="modSp modNotesTx">
        <pc:chgData name="怡晴 王" userId="26d01705ff4c1d5a" providerId="LiveId" clId="{C62A752C-046C-432B-B05D-B90BF4CFD061}" dt="2019-12-19T07:54:51.455" v="156" actId="20577"/>
        <pc:sldMkLst>
          <pc:docMk/>
          <pc:sldMk cId="1601341872" sldId="295"/>
        </pc:sldMkLst>
        <pc:spChg chg="mod">
          <ac:chgData name="怡晴 王" userId="26d01705ff4c1d5a" providerId="LiveId" clId="{C62A752C-046C-432B-B05D-B90BF4CFD061}" dt="2019-12-19T07:54:51.455" v="156" actId="20577"/>
          <ac:spMkLst>
            <pc:docMk/>
            <pc:sldMk cId="1601341872" sldId="295"/>
            <ac:spMk id="20" creationId="{7D355EF9-725D-4C66-A614-28246A2B0B1C}"/>
          </ac:spMkLst>
        </pc:spChg>
      </pc:sldChg>
      <pc:sldChg chg="modNotesTx">
        <pc:chgData name="怡晴 王" userId="26d01705ff4c1d5a" providerId="LiveId" clId="{C62A752C-046C-432B-B05D-B90BF4CFD061}" dt="2019-12-19T08:07:02.777" v="498" actId="6549"/>
        <pc:sldMkLst>
          <pc:docMk/>
          <pc:sldMk cId="4215365975" sldId="296"/>
        </pc:sldMkLst>
      </pc:sldChg>
      <pc:sldChg chg="add modNotesTx">
        <pc:chgData name="怡晴 王" userId="26d01705ff4c1d5a" providerId="LiveId" clId="{C62A752C-046C-432B-B05D-B90BF4CFD061}" dt="2019-12-19T07:53:57.179" v="147" actId="6549"/>
        <pc:sldMkLst>
          <pc:docMk/>
          <pc:sldMk cId="3438003175" sldId="297"/>
        </pc:sldMkLst>
      </pc:sldChg>
      <pc:sldChg chg="add del">
        <pc:chgData name="怡晴 王" userId="26d01705ff4c1d5a" providerId="LiveId" clId="{C62A752C-046C-432B-B05D-B90BF4CFD061}" dt="2019-12-19T07:50:23.660" v="2"/>
        <pc:sldMkLst>
          <pc:docMk/>
          <pc:sldMk cId="1475274330" sldId="298"/>
        </pc:sldMkLst>
      </pc:sldChg>
      <pc:sldChg chg="addSp delSp modSp add modAnim modNotesTx">
        <pc:chgData name="怡晴 王" userId="26d01705ff4c1d5a" providerId="LiveId" clId="{C62A752C-046C-432B-B05D-B90BF4CFD061}" dt="2019-12-19T07:52:57.163" v="106" actId="20577"/>
        <pc:sldMkLst>
          <pc:docMk/>
          <pc:sldMk cId="2261936757" sldId="298"/>
        </pc:sldMkLst>
        <pc:spChg chg="mod">
          <ac:chgData name="怡晴 王" userId="26d01705ff4c1d5a" providerId="LiveId" clId="{C62A752C-046C-432B-B05D-B90BF4CFD061}" dt="2019-12-19T07:52:54.411" v="105" actId="1076"/>
          <ac:spMkLst>
            <pc:docMk/>
            <pc:sldMk cId="2261936757" sldId="298"/>
            <ac:spMk id="5" creationId="{F981EB6C-4523-4DE5-A818-FA8EB1BB2032}"/>
          </ac:spMkLst>
        </pc:spChg>
        <pc:spChg chg="mod">
          <ac:chgData name="怡晴 王" userId="26d01705ff4c1d5a" providerId="LiveId" clId="{C62A752C-046C-432B-B05D-B90BF4CFD061}" dt="2019-12-19T07:52:54.411" v="105" actId="1076"/>
          <ac:spMkLst>
            <pc:docMk/>
            <pc:sldMk cId="2261936757" sldId="298"/>
            <ac:spMk id="20" creationId="{7D355EF9-725D-4C66-A614-28246A2B0B1C}"/>
          </ac:spMkLst>
        </pc:spChg>
        <pc:picChg chg="add mod">
          <ac:chgData name="怡晴 王" userId="26d01705ff4c1d5a" providerId="LiveId" clId="{C62A752C-046C-432B-B05D-B90BF4CFD061}" dt="2019-12-19T07:51:05.212" v="32" actId="14100"/>
          <ac:picMkLst>
            <pc:docMk/>
            <pc:sldMk cId="2261936757" sldId="298"/>
            <ac:picMk id="6" creationId="{862FCFB1-EA6A-4204-BCBE-D42B2079277C}"/>
          </ac:picMkLst>
        </pc:picChg>
        <pc:picChg chg="add del">
          <ac:chgData name="怡晴 王" userId="26d01705ff4c1d5a" providerId="LiveId" clId="{C62A752C-046C-432B-B05D-B90BF4CFD061}" dt="2019-12-19T07:51:12.231" v="34"/>
          <ac:picMkLst>
            <pc:docMk/>
            <pc:sldMk cId="2261936757" sldId="298"/>
            <ac:picMk id="7" creationId="{AE01FEEB-9E3F-4F66-A85E-EFFF93D12FC0}"/>
          </ac:picMkLst>
        </pc:picChg>
      </pc:sldChg>
      <pc:sldChg chg="delSp modSp add modAnim modNotesTx">
        <pc:chgData name="怡晴 王" userId="26d01705ff4c1d5a" providerId="LiveId" clId="{C62A752C-046C-432B-B05D-B90BF4CFD061}" dt="2019-12-19T08:03:55.358" v="394" actId="20577"/>
        <pc:sldMkLst>
          <pc:docMk/>
          <pc:sldMk cId="3287588896" sldId="299"/>
        </pc:sldMkLst>
        <pc:spChg chg="mod">
          <ac:chgData name="怡晴 王" userId="26d01705ff4c1d5a" providerId="LiveId" clId="{C62A752C-046C-432B-B05D-B90BF4CFD061}" dt="2019-12-19T07:53:42.831" v="146" actId="1076"/>
          <ac:spMkLst>
            <pc:docMk/>
            <pc:sldMk cId="3287588896" sldId="299"/>
            <ac:spMk id="5" creationId="{F981EB6C-4523-4DE5-A818-FA8EB1BB2032}"/>
          </ac:spMkLst>
        </pc:spChg>
        <pc:spChg chg="mod">
          <ac:chgData name="怡晴 王" userId="26d01705ff4c1d5a" providerId="LiveId" clId="{C62A752C-046C-432B-B05D-B90BF4CFD061}" dt="2019-12-19T07:53:42.831" v="146" actId="1076"/>
          <ac:spMkLst>
            <pc:docMk/>
            <pc:sldMk cId="3287588896" sldId="299"/>
            <ac:spMk id="20" creationId="{7D355EF9-725D-4C66-A614-28246A2B0B1C}"/>
          </ac:spMkLst>
        </pc:spChg>
        <pc:picChg chg="del">
          <ac:chgData name="怡晴 王" userId="26d01705ff4c1d5a" providerId="LiveId" clId="{C62A752C-046C-432B-B05D-B90BF4CFD061}" dt="2019-12-19T07:51:39.350" v="36" actId="478"/>
          <ac:picMkLst>
            <pc:docMk/>
            <pc:sldMk cId="3287588896" sldId="299"/>
            <ac:picMk id="6" creationId="{862FCFB1-EA6A-4204-BCBE-D42B2079277C}"/>
          </ac:picMkLst>
        </pc:picChg>
      </pc:sldChg>
      <pc:sldChg chg="addSp modSp add modNotesTx">
        <pc:chgData name="怡晴 王" userId="26d01705ff4c1d5a" providerId="LiveId" clId="{C62A752C-046C-432B-B05D-B90BF4CFD061}" dt="2019-12-19T08:07:05.308" v="499" actId="6549"/>
        <pc:sldMkLst>
          <pc:docMk/>
          <pc:sldMk cId="4286992149" sldId="300"/>
        </pc:sldMkLst>
        <pc:spChg chg="add mod">
          <ac:chgData name="怡晴 王" userId="26d01705ff4c1d5a" providerId="LiveId" clId="{C62A752C-046C-432B-B05D-B90BF4CFD061}" dt="2019-12-19T08:04:18.953" v="415"/>
          <ac:spMkLst>
            <pc:docMk/>
            <pc:sldMk cId="4286992149" sldId="300"/>
            <ac:spMk id="6" creationId="{307103E7-2AE3-48B4-AB26-9311C84D88A0}"/>
          </ac:spMkLst>
        </pc:spChg>
        <pc:spChg chg="mod">
          <ac:chgData name="怡晴 王" userId="26d01705ff4c1d5a" providerId="LiveId" clId="{C62A752C-046C-432B-B05D-B90BF4CFD061}" dt="2019-12-19T07:55:03.288" v="161" actId="20577"/>
          <ac:spMkLst>
            <pc:docMk/>
            <pc:sldMk cId="4286992149" sldId="300"/>
            <ac:spMk id="20" creationId="{7D355EF9-725D-4C66-A614-28246A2B0B1C}"/>
          </ac:spMkLst>
        </pc:spChg>
      </pc:sldChg>
      <pc:sldChg chg="modSp add">
        <pc:chgData name="怡晴 王" userId="26d01705ff4c1d5a" providerId="LiveId" clId="{C62A752C-046C-432B-B05D-B90BF4CFD061}" dt="2019-12-19T08:06:06.766" v="497" actId="20577"/>
        <pc:sldMkLst>
          <pc:docMk/>
          <pc:sldMk cId="2641353820" sldId="301"/>
        </pc:sldMkLst>
        <pc:spChg chg="mod">
          <ac:chgData name="怡晴 王" userId="26d01705ff4c1d5a" providerId="LiveId" clId="{C62A752C-046C-432B-B05D-B90BF4CFD061}" dt="2019-12-19T08:06:01.069" v="489"/>
          <ac:spMkLst>
            <pc:docMk/>
            <pc:sldMk cId="2641353820" sldId="301"/>
            <ac:spMk id="10" creationId="{3A96498C-3E3C-44D3-8A3A-76456898428C}"/>
          </ac:spMkLst>
        </pc:spChg>
        <pc:spChg chg="mod">
          <ac:chgData name="怡晴 王" userId="26d01705ff4c1d5a" providerId="LiveId" clId="{C62A752C-046C-432B-B05D-B90BF4CFD061}" dt="2019-12-19T08:06:06.766" v="497" actId="20577"/>
          <ac:spMkLst>
            <pc:docMk/>
            <pc:sldMk cId="2641353820" sldId="301"/>
            <ac:spMk id="11" creationId="{7896608D-249D-48B4-A048-C84048CB3A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243DF-4CE2-40DD-9396-945CD425782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E3BC1-3D3D-4DFC-AD6A-8664F4783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76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96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01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80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8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393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59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E3BC1-3D3D-4DFC-AD6A-8664F478337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40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菱形 22"/>
          <p:cNvSpPr/>
          <p:nvPr userDrawn="1"/>
        </p:nvSpPr>
        <p:spPr>
          <a:xfrm rot="2066220" flipV="1">
            <a:off x="-676134" y="36864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4" name="菱形 23"/>
          <p:cNvSpPr/>
          <p:nvPr userDrawn="1"/>
        </p:nvSpPr>
        <p:spPr>
          <a:xfrm rot="1702185" flipV="1">
            <a:off x="642022" y="-258812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5" name="菱形 24"/>
          <p:cNvSpPr/>
          <p:nvPr userDrawn="1"/>
        </p:nvSpPr>
        <p:spPr>
          <a:xfrm rot="18278316" flipV="1">
            <a:off x="26392" y="-47720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6" name="菱形 25"/>
          <p:cNvSpPr/>
          <p:nvPr userDrawn="1"/>
        </p:nvSpPr>
        <p:spPr>
          <a:xfrm rot="21253095" flipV="1">
            <a:off x="1397728" y="-901004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7" name="菱形 26"/>
          <p:cNvSpPr/>
          <p:nvPr userDrawn="1"/>
        </p:nvSpPr>
        <p:spPr>
          <a:xfrm rot="20530560" flipV="1">
            <a:off x="10008094" y="601419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8" name="菱形 27"/>
          <p:cNvSpPr/>
          <p:nvPr userDrawn="1"/>
        </p:nvSpPr>
        <p:spPr>
          <a:xfrm rot="16200000" flipV="1">
            <a:off x="-935118" y="-42315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9" name="菱形 28"/>
          <p:cNvSpPr/>
          <p:nvPr userDrawn="1"/>
        </p:nvSpPr>
        <p:spPr>
          <a:xfrm rot="1679517" flipV="1">
            <a:off x="10608392" y="572586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0" name="菱形 29"/>
          <p:cNvSpPr/>
          <p:nvPr userDrawn="1"/>
        </p:nvSpPr>
        <p:spPr>
          <a:xfrm rot="16200000" flipV="1">
            <a:off x="11270399" y="5725869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 rot="2980928">
            <a:off x="9699184" y="-260328"/>
            <a:ext cx="3136700" cy="2374860"/>
            <a:chOff x="9380015" y="-365730"/>
            <a:chExt cx="3136700" cy="2374860"/>
          </a:xfrm>
        </p:grpSpPr>
        <p:sp>
          <p:nvSpPr>
            <p:cNvPr id="7" name="菱形 6"/>
            <p:cNvSpPr/>
            <p:nvPr userDrawn="1"/>
          </p:nvSpPr>
          <p:spPr>
            <a:xfrm rot="20951386" flipV="1">
              <a:off x="10933111" y="17646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18278316" flipV="1">
              <a:off x="10207845" y="1353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19242492" flipV="1">
              <a:off x="10633017" y="-36573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2" name="菱形 11"/>
            <p:cNvSpPr/>
            <p:nvPr userDrawn="1"/>
          </p:nvSpPr>
          <p:spPr>
            <a:xfrm rot="16200000" flipV="1">
              <a:off x="9380015" y="42552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984124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194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96377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7365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30827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 userDrawn="1"/>
        </p:nvGrpSpPr>
        <p:grpSpPr>
          <a:xfrm>
            <a:off x="-398951" y="3102422"/>
            <a:ext cx="13351939" cy="2078505"/>
            <a:chOff x="-398951" y="3102422"/>
            <a:chExt cx="13351939" cy="2078505"/>
          </a:xfrm>
        </p:grpSpPr>
        <p:sp>
          <p:nvSpPr>
            <p:cNvPr id="14" name="菱形 1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5" name="菱形 1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6" name="菱形 1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7" name="菱形 1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8" name="菱形 1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9" name="菱形 1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0" name="菱形 1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1" name="菱形 20"/>
            <p:cNvSpPr/>
            <p:nvPr userDrawn="1"/>
          </p:nvSpPr>
          <p:spPr>
            <a:xfrm rot="1702185" flipV="1">
              <a:off x="7201589" y="345613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3" name="菱形 22"/>
            <p:cNvSpPr/>
            <p:nvPr userDrawn="1"/>
          </p:nvSpPr>
          <p:spPr>
            <a:xfrm rot="18278316" flipV="1">
              <a:off x="6585959" y="323774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4" name="菱形 23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066220" flipV="1">
              <a:off x="8914472" y="354451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6" name="菱形 25"/>
            <p:cNvSpPr/>
            <p:nvPr userDrawn="1"/>
          </p:nvSpPr>
          <p:spPr>
            <a:xfrm rot="21253095" flipV="1">
              <a:off x="8051825" y="35277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7" name="菱形 26"/>
            <p:cNvSpPr/>
            <p:nvPr userDrawn="1"/>
          </p:nvSpPr>
          <p:spPr>
            <a:xfrm rot="20530560" flipV="1">
              <a:off x="9855145" y="33430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066220" flipV="1">
              <a:off x="10428711" y="35104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0530560" flipV="1">
              <a:off x="11369384" y="330900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 userDrawn="1"/>
        </p:nvGrpSpPr>
        <p:grpSpPr>
          <a:xfrm rot="5400000">
            <a:off x="-298303" y="2485632"/>
            <a:ext cx="7607004" cy="2078505"/>
            <a:chOff x="-398951" y="3102422"/>
            <a:chExt cx="7607004" cy="2078505"/>
          </a:xfrm>
        </p:grpSpPr>
        <p:sp>
          <p:nvSpPr>
            <p:cNvPr id="4" name="菱形 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5" name="菱形 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" name="菱形 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菱形 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0" name="菱形 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0" y="0"/>
            <a:ext cx="3505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5400000">
            <a:off x="-131012" y="3374188"/>
            <a:ext cx="6858000" cy="1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grpSp>
        <p:nvGrpSpPr>
          <p:cNvPr id="14" name="组 13"/>
          <p:cNvGrpSpPr/>
          <p:nvPr userDrawn="1"/>
        </p:nvGrpSpPr>
        <p:grpSpPr>
          <a:xfrm>
            <a:off x="4331762" y="1136097"/>
            <a:ext cx="3528476" cy="3041704"/>
            <a:chOff x="3359326" y="1462669"/>
            <a:chExt cx="3528476" cy="3041704"/>
          </a:xfrm>
        </p:grpSpPr>
        <p:sp>
          <p:nvSpPr>
            <p:cNvPr id="6" name="菱形 5"/>
            <p:cNvSpPr/>
            <p:nvPr userDrawn="1"/>
          </p:nvSpPr>
          <p:spPr>
            <a:xfrm rot="7466220" flipV="1">
              <a:off x="3359326" y="227087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7102185" flipV="1">
              <a:off x="4033787" y="14626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78316" flipV="1">
              <a:off x="4792907" y="29207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5053095" flipV="1">
              <a:off x="4359892" y="195385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" name="菱形 9"/>
            <p:cNvSpPr/>
            <p:nvPr userDrawn="1"/>
          </p:nvSpPr>
          <p:spPr>
            <a:xfrm rot="4330560" flipV="1">
              <a:off x="4910575" y="167761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" name="菱形 10"/>
            <p:cNvSpPr/>
            <p:nvPr userDrawn="1"/>
          </p:nvSpPr>
          <p:spPr>
            <a:xfrm flipV="1">
              <a:off x="5304198" y="2090324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2" name="菱形 11"/>
            <p:cNvSpPr/>
            <p:nvPr userDrawn="1"/>
          </p:nvSpPr>
          <p:spPr>
            <a:xfrm rot="7079517" flipV="1">
              <a:off x="3987205" y="289005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flipV="1">
              <a:off x="4290565" y="251129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465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-3347"/>
            <a:ext cx="12192000" cy="685465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0" y="414184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57" name="组 56"/>
          <p:cNvGrpSpPr/>
          <p:nvPr userDrawn="1"/>
        </p:nvGrpSpPr>
        <p:grpSpPr>
          <a:xfrm>
            <a:off x="-934823" y="-1177079"/>
            <a:ext cx="13735362" cy="2470184"/>
            <a:chOff x="-934823" y="-1177079"/>
            <a:chExt cx="13735362" cy="2470184"/>
          </a:xfrm>
        </p:grpSpPr>
        <p:sp>
          <p:nvSpPr>
            <p:cNvPr id="23" name="菱形 22"/>
            <p:cNvSpPr/>
            <p:nvPr userDrawn="1"/>
          </p:nvSpPr>
          <p:spPr>
            <a:xfrm rot="1702185" flipV="1">
              <a:off x="642317" y="-29049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4" name="菱形 23"/>
            <p:cNvSpPr/>
            <p:nvPr userDrawn="1"/>
          </p:nvSpPr>
          <p:spPr>
            <a:xfrm rot="18278316" flipV="1">
              <a:off x="26687" y="-5088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1253095" flipV="1">
              <a:off x="1398023" y="-93269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6" name="菱形 25"/>
            <p:cNvSpPr/>
            <p:nvPr userDrawn="1"/>
          </p:nvSpPr>
          <p:spPr>
            <a:xfrm rot="16200000" flipV="1">
              <a:off x="-934823" y="-45484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7" name="菱形 26"/>
            <p:cNvSpPr/>
            <p:nvPr userDrawn="1"/>
          </p:nvSpPr>
          <p:spPr>
            <a:xfrm rot="4471245" flipV="1">
              <a:off x="3680984" y="-89171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1047376" flipV="1">
              <a:off x="3065354" y="-11101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422155" flipV="1">
              <a:off x="4445779" y="-107762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0" name="菱形 29"/>
            <p:cNvSpPr/>
            <p:nvPr userDrawn="1"/>
          </p:nvSpPr>
          <p:spPr>
            <a:xfrm rot="18969060" flipV="1">
              <a:off x="2103844" y="-105605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1" name="菱形 30"/>
            <p:cNvSpPr/>
            <p:nvPr userDrawn="1"/>
          </p:nvSpPr>
          <p:spPr>
            <a:xfrm rot="3065279" flipV="1">
              <a:off x="9573142" y="-4163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2" name="菱形 31"/>
            <p:cNvSpPr/>
            <p:nvPr userDrawn="1"/>
          </p:nvSpPr>
          <p:spPr>
            <a:xfrm rot="19641410" flipV="1">
              <a:off x="9089620" y="-85560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3" name="菱形 32"/>
            <p:cNvSpPr/>
            <p:nvPr userDrawn="1"/>
          </p:nvSpPr>
          <p:spPr>
            <a:xfrm rot="1016189" flipV="1">
              <a:off x="10518231" y="-71690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4" name="菱形 33"/>
            <p:cNvSpPr/>
            <p:nvPr userDrawn="1"/>
          </p:nvSpPr>
          <p:spPr>
            <a:xfrm rot="17563094" flipV="1">
              <a:off x="8181833" y="-11770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5" name="菱形 34"/>
            <p:cNvSpPr/>
            <p:nvPr userDrawn="1"/>
          </p:nvSpPr>
          <p:spPr>
            <a:xfrm rot="20332154" flipV="1">
              <a:off x="11216935" y="-55811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7" name="菱形 36"/>
            <p:cNvSpPr/>
            <p:nvPr userDrawn="1"/>
          </p:nvSpPr>
          <p:spPr>
            <a:xfrm rot="17203814" flipV="1">
              <a:off x="7295153" y="-10101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8" name="菱形 37"/>
            <p:cNvSpPr/>
            <p:nvPr userDrawn="1"/>
          </p:nvSpPr>
          <p:spPr>
            <a:xfrm rot="15125498" flipV="1">
              <a:off x="6404253" y="-99949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9" name="菱形 38"/>
            <p:cNvSpPr/>
            <p:nvPr userDrawn="1"/>
          </p:nvSpPr>
          <p:spPr>
            <a:xfrm rot="15492700" flipV="1">
              <a:off x="5316838" y="-10269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7" r:id="rId2"/>
    <p:sldLayoutId id="2147483686" r:id="rId3"/>
    <p:sldLayoutId id="2147483688" r:id="rId4"/>
    <p:sldLayoutId id="2147483680" r:id="rId5"/>
    <p:sldLayoutId id="2147483682" r:id="rId6"/>
    <p:sldLayoutId id="2147483681" r:id="rId7"/>
    <p:sldLayoutId id="2147483684" r:id="rId8"/>
    <p:sldLayoutId id="2147483683" r:id="rId9"/>
    <p:sldLayoutId id="2147483689" r:id="rId10"/>
    <p:sldLayoutId id="2147483685" r:id="rId11"/>
    <p:sldLayoutId id="2147483690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-wenjie/LeNet-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s://github.com/JuJuSL/2019_FPGA_Design_Group1/blob/master/final/image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JuJuSL/2019_FPGA_Design_Group1/blob/master/final/images/prec_o.png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fan-wenjie/LeNet-5" TargetMode="External"/><Relationship Id="rId5" Type="http://schemas.openxmlformats.org/officeDocument/2006/relationships/hyperlink" Target="https://github.com/JuJuSL/2019_FPGA_Design_Group1/blob/master/final/images" TargetMode="External"/><Relationship Id="rId4" Type="http://schemas.openxmlformats.org/officeDocument/2006/relationships/hyperlink" Target="https://github.com/JuJuSL/2019_FPGA_Design_Group1/blob/master/final/images/prec_n.pn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JuJuSL/2019_FPGA_Design_Group1/blob/master/final/images/twocomplement.png" TargetMode="External"/><Relationship Id="rId4" Type="http://schemas.openxmlformats.org/officeDocument/2006/relationships/image" Target="../media/image3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-wenjie/LeNet-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91706" y="1955760"/>
            <a:ext cx="8100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Convolutional Neural Network System</a:t>
            </a:r>
            <a:endParaRPr kumimoji="1" lang="zh-CN" altLang="en-US" sz="32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2178186"/>
            <a:ext cx="4218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6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FPGA</a:t>
            </a:r>
            <a:r>
              <a:rPr kumimoji="1" lang="zh-TW" altLang="en-US" sz="36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期末專題</a:t>
            </a:r>
            <a:r>
              <a:rPr kumimoji="1" lang="zh-TW" altLang="en-US" sz="3600" b="1" dirty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報告</a:t>
            </a:r>
            <a:endParaRPr kumimoji="1" lang="zh-CN" altLang="en-US" sz="36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2407" y="4649529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王怡晴</a:t>
            </a:r>
            <a:endParaRPr kumimoji="1" lang="en-US" altLang="zh-TW" sz="2000" b="1" dirty="0" smtClean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呂芝儀</a:t>
            </a:r>
            <a:endParaRPr kumimoji="1" lang="en-US" altLang="zh-TW" sz="2000" b="1" dirty="0" smtClean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kumimoji="1" lang="zh-TW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張鈺鈴</a:t>
            </a:r>
            <a:endParaRPr kumimoji="1" lang="en-US" altLang="zh-TW" sz="20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6639118" y="2429442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 err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Lenet</a:t>
            </a:r>
            <a:r>
              <a:rPr kumimoji="1" lang="zh-TW" altLang="en-US" sz="32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圖片辨識</a:t>
            </a:r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506" y="1517643"/>
            <a:ext cx="103094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Convolution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feature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：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18bits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weight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：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</a:rPr>
              <a:t>25bits</a:t>
            </a:r>
          </a:p>
          <a:p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       </a:t>
            </a:r>
            <a:r>
              <a:rPr lang="en-US" altLang="zh-TW" sz="2400" dirty="0" smtClean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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以</a:t>
            </a:r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最大限度保留</a:t>
            </a: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TW" altLang="en-US" sz="2400" dirty="0">
                <a:solidFill>
                  <a:schemeClr val="bg1">
                    <a:lumMod val="75000"/>
                  </a:schemeClr>
                </a:solidFill>
              </a:rPr>
              <a:t>的特性</a:t>
            </a:r>
            <a:r>
              <a:rPr lang="zh-TW" altLang="en-US" sz="2400" dirty="0" smtClean="0">
                <a:solidFill>
                  <a:schemeClr val="bg1">
                    <a:lumMod val="75000"/>
                  </a:schemeClr>
                </a:solidFill>
              </a:rPr>
              <a:t>。</a:t>
            </a:r>
            <a:endParaRPr lang="en-US" altLang="zh-TW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 smtClean="0"/>
              <a:t>Fix-Point</a:t>
            </a:r>
          </a:p>
          <a:p>
            <a:r>
              <a:rPr lang="zh-TW" altLang="en-US" sz="2400" dirty="0" smtClean="0"/>
              <a:t>        目的：防止</a:t>
            </a:r>
            <a:r>
              <a:rPr lang="en-US" altLang="zh-TW" sz="2400" dirty="0" smtClean="0"/>
              <a:t>overflow</a:t>
            </a:r>
          </a:p>
          <a:p>
            <a:r>
              <a:rPr lang="zh-TW" altLang="en-US" sz="2400" dirty="0" smtClean="0"/>
              <a:t>     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>
                <a:sym typeface="Wingdings" pitchFamily="2" charset="2"/>
              </a:rPr>
              <a:t> </a:t>
            </a:r>
            <a:r>
              <a:rPr lang="zh-TW" altLang="en-US" sz="2400" dirty="0" smtClean="0"/>
              <a:t>設</a:t>
            </a:r>
            <a:r>
              <a:rPr lang="en-US" altLang="zh-TW" sz="2400" dirty="0" smtClean="0"/>
              <a:t>Fix-Point=1024</a:t>
            </a:r>
          </a:p>
          <a:p>
            <a:r>
              <a:rPr lang="en-US" altLang="zh-TW" sz="2400" dirty="0" smtClean="0"/>
              <a:t>                           weight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                   </a:t>
            </a:r>
            <a:r>
              <a:rPr lang="en-US" altLang="zh-TW" sz="2400" dirty="0" smtClean="0"/>
              <a:t>feature</a:t>
            </a:r>
            <a:endParaRPr lang="zh-TW" altLang="en-US" sz="2400" dirty="0"/>
          </a:p>
        </p:txBody>
      </p:sp>
      <p:sp>
        <p:nvSpPr>
          <p:cNvPr id="8" name="左大括弧 7"/>
          <p:cNvSpPr/>
          <p:nvPr/>
        </p:nvSpPr>
        <p:spPr>
          <a:xfrm>
            <a:off x="2772430" y="4613711"/>
            <a:ext cx="224116" cy="644173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31216" y="46298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dirty="0" smtClean="0"/>
              <a:t>* </a:t>
            </a:r>
            <a:r>
              <a:rPr lang="en-US" altLang="zh-TW" sz="2800" dirty="0" smtClean="0"/>
              <a:t>1024</a:t>
            </a:r>
            <a:r>
              <a:rPr lang="zh-TW" altLang="en-US" sz="2800" dirty="0" smtClean="0"/>
              <a:t>    進入      </a:t>
            </a:r>
            <a:r>
              <a:rPr lang="en-US" altLang="zh-TW" sz="2800" dirty="0" smtClean="0"/>
              <a:t>DSP</a:t>
            </a:r>
            <a:r>
              <a:rPr lang="zh-TW" altLang="en-US" sz="2800" dirty="0" smtClean="0"/>
              <a:t> 運算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2123492" y="5612846"/>
            <a:ext cx="5809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ym typeface="Wingdings"/>
              </a:rPr>
              <a:t>  </a:t>
            </a:r>
            <a:r>
              <a:rPr lang="en-US" altLang="zh-TW" sz="2800" dirty="0" smtClean="0"/>
              <a:t>Output/1024*1024=1048576</a:t>
            </a:r>
            <a:r>
              <a:rPr lang="zh-TW" altLang="en-US" sz="2800" dirty="0"/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06863" y="4663562"/>
            <a:ext cx="963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即 </a:t>
            </a:r>
            <a:r>
              <a:rPr lang="zh-TW" altLang="en-US" sz="2800" dirty="0" smtClean="0">
                <a:sym typeface="Wingdings"/>
              </a:rPr>
              <a:t>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89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="" xmlns:a16="http://schemas.microsoft.com/office/drawing/2014/main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2619632" y="3239429"/>
            <a:ext cx="7685903" cy="64059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/>
            <a:r>
              <a:rPr kumimoji="1" lang="zh-TW" altLang="en-US" sz="4800" dirty="0" smtClean="0"/>
              <a:t>軟體</a:t>
            </a:r>
            <a:r>
              <a:rPr kumimoji="1" lang="en-US" altLang="zh-TW" sz="4800" dirty="0" smtClean="0"/>
              <a:t>-</a:t>
            </a:r>
            <a:r>
              <a:rPr kumimoji="1" lang="en-US" altLang="zh-CN" sz="4800" dirty="0" err="1"/>
              <a:t>Lenet</a:t>
            </a:r>
            <a:r>
              <a:rPr kumimoji="1" lang="zh-TW" altLang="en-US" sz="4800" dirty="0"/>
              <a:t>圖片辨識</a:t>
            </a:r>
            <a:endParaRPr kumimoji="1" lang="zh-CN" altLang="en-US" sz="4800" dirty="0"/>
          </a:p>
          <a:p>
            <a:pPr algn="ctr" defTabSz="609585"/>
            <a:endParaRPr kumimoji="1" lang="zh-CN" altLang="en-US" sz="4800" dirty="0"/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4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9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資料集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468242" y="1431329"/>
            <a:ext cx="9380989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MNIST </a:t>
            </a:r>
            <a:r>
              <a:rPr lang="zh-TW" altLang="en-US" dirty="0"/>
              <a:t>資料</a:t>
            </a:r>
            <a:r>
              <a:rPr lang="zh-TW" altLang="en-US" dirty="0" smtClean="0"/>
              <a:t>集（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://yann.lecun.com/exdb/mnist</a:t>
            </a:r>
            <a:r>
              <a:rPr lang="en-US" altLang="zh-TW" dirty="0" smtClean="0">
                <a:hlinkClick r:id="rId3"/>
              </a:rPr>
              <a:t>/</a:t>
            </a:r>
            <a:r>
              <a:rPr lang="zh-TW" altLang="en-US" dirty="0" smtClean="0"/>
              <a:t> ）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80" y="2344623"/>
            <a:ext cx="10583851" cy="142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USER\大數據\BigData\static\img\back\80808578_591086025026020_3429903244124487680_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"/>
          <a:stretch/>
        </p:blipFill>
        <p:spPr bwMode="auto">
          <a:xfrm>
            <a:off x="5155792" y="3838574"/>
            <a:ext cx="5386156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-1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510731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15244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 rot="19081465">
            <a:off x="6042676" y="1505996"/>
            <a:ext cx="1548699" cy="436081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6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10" y="2030221"/>
            <a:ext cx="6562336" cy="307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614310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62382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10454" y="2030221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37728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262382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10454" y="2594862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631649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241535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910454" y="3172529"/>
            <a:ext cx="2160240" cy="1944216"/>
          </a:xfrm>
          <a:prstGeom prst="rect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65" y="2837500"/>
            <a:ext cx="2361975" cy="226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8629650" y="3827735"/>
            <a:ext cx="457200" cy="56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 smtClean="0"/>
                  <a:t> CNN          32*32                            5*5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                         28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28</m:t>
                    </m:r>
                    <m:r>
                      <m:rPr>
                        <m:nor/>
                      </m:rPr>
                      <a:rPr lang="en-US" altLang="zh-TW" dirty="0"/>
                      <m:t>  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×6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CNN        </a:t>
                </a:r>
                <a:r>
                  <a:rPr lang="en-US" altLang="zh-TW" dirty="0" smtClean="0"/>
                  <a:t>14*14                             5*5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              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10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10</m:t>
                    </m:r>
                    <m:r>
                      <m:rPr>
                        <m:nor/>
                      </m:rPr>
                      <a:rPr lang="en-US" altLang="zh-TW" dirty="0"/>
                      <m:t>  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  <a:blipFill rotWithShape="1">
                <a:blip r:embed="rId5"/>
                <a:stretch>
                  <a:fillRect l="-100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5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-2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82431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901144" y="4940675"/>
            <a:ext cx="1387901" cy="385512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19081465">
            <a:off x="6042676" y="1505996"/>
            <a:ext cx="1548699" cy="436081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3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Subsampling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468018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/>
                  <a:t> Pooling         </a:t>
                </a:r>
                <a:r>
                  <a:rPr lang="zh-TW" altLang="en-US" dirty="0" smtClean="0"/>
                  <a:t>      </a:t>
                </a:r>
                <a:r>
                  <a:rPr lang="en-US" altLang="zh-TW" dirty="0" smtClean="0"/>
                  <a:t> 28*28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   6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              14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14</m:t>
                    </m:r>
                    <m:r>
                      <m:rPr>
                        <m:nor/>
                      </m:rPr>
                      <a:rPr lang="en-US" altLang="zh-TW" dirty="0"/>
                      <m:t>   </m:t>
                    </m:r>
                    <m:r>
                      <a:rPr lang="zh-TW" altLang="en-US" b="0" i="1" dirty="0" smtClean="0">
                        <a:latin typeface="Cambria Math"/>
                      </a:rPr>
                      <m:t>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/>
                  <a:t> Pooling         </a:t>
                </a:r>
                <a:r>
                  <a:rPr lang="zh-TW" altLang="en-US" dirty="0" smtClean="0"/>
                  <a:t>      </a:t>
                </a:r>
                <a:r>
                  <a:rPr lang="en-US" altLang="zh-TW" dirty="0" smtClean="0"/>
                  <a:t>10*10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</m:t>
                    </m:r>
                    <m:r>
                      <a:rPr lang="zh-TW" altLang="en-U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latin typeface="Cambria Math"/>
                        <a:ea typeface="Cambria Math"/>
                      </a:rPr>
                      <m:t>      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/>
                        <a:ea typeface="Cambria Math"/>
                      </a:rPr>
                      <m:t>5 </m:t>
                    </m:r>
                    <m:r>
                      <m:rPr>
                        <m:nor/>
                      </m:rPr>
                      <a:rPr lang="en-US" altLang="zh-TW" dirty="0"/>
                      <m:t>∗</m:t>
                    </m:r>
                    <m:r>
                      <m:rPr>
                        <m:nor/>
                      </m:rPr>
                      <a:rPr lang="en-US" altLang="zh-TW" b="0" i="0" dirty="0" smtClean="0"/>
                      <m:t> 5</m:t>
                    </m:r>
                    <m:r>
                      <m:rPr>
                        <m:nor/>
                      </m:rPr>
                      <a:rPr lang="en-US" altLang="zh-TW" dirty="0"/>
                      <m:t>  </m:t>
                    </m:r>
                    <m:r>
                      <m:rPr>
                        <m:nor/>
                      </m:rPr>
                      <a:rPr lang="en-US" altLang="zh-TW" b="0" i="0" dirty="0" smtClean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  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6 </m:t>
                    </m:r>
                  </m:oMath>
                </a14:m>
                <a:endParaRPr lang="zh-TW" altLang="en-US" dirty="0" smtClean="0"/>
              </a:p>
            </p:txBody>
          </p:sp>
        </mc:Choice>
        <mc:Fallback xmlns=""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8" y="5457825"/>
                <a:ext cx="12192000" cy="585192"/>
              </a:xfrm>
              <a:prstGeom prst="rect">
                <a:avLst/>
              </a:prstGeom>
              <a:blipFill rotWithShape="1">
                <a:blip r:embed="rId3"/>
                <a:stretch>
                  <a:fillRect l="-105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463" y="2200275"/>
            <a:ext cx="5396441" cy="330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73" y="1600200"/>
            <a:ext cx="629221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內容版面配置區 2"/>
          <p:cNvSpPr txBox="1">
            <a:spLocks/>
          </p:cNvSpPr>
          <p:nvPr/>
        </p:nvSpPr>
        <p:spPr>
          <a:xfrm>
            <a:off x="677394" y="1431329"/>
            <a:ext cx="9380989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原始計算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實作方法：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99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-3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072719" y="4740650"/>
            <a:ext cx="1387901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882344" y="5007350"/>
            <a:ext cx="1387901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FULL CONENT LAYER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內容版面配置區 2"/>
              <p:cNvSpPr txBox="1">
                <a:spLocks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dirty="0" smtClean="0"/>
                  <a:t>1</a:t>
                </a:r>
                <a:r>
                  <a:rPr lang="en-US" altLang="zh-TW" baseline="30000" dirty="0" smtClean="0"/>
                  <a:t>st</a:t>
                </a:r>
                <a:r>
                  <a:rPr lang="en-US" altLang="zh-TW" dirty="0" smtClean="0"/>
                  <a:t> FC                                                          </a:t>
                </a:r>
                <a:r>
                  <a:rPr lang="en-US" altLang="zh-TW" dirty="0" smtClean="0"/>
                  <a:t>120*400             400*1  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/>
                      </a:rPr>
                      <m:t>120</m:t>
                    </m:r>
                    <m:r>
                      <m:rPr>
                        <m:nor/>
                      </m:rPr>
                      <a:rPr lang="en-US" altLang="zh-TW" dirty="0"/>
                      <m:t>∗1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2</a:t>
                </a:r>
                <a:r>
                  <a:rPr lang="en-US" altLang="zh-TW" baseline="30000" dirty="0" smtClean="0"/>
                  <a:t>nd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FC</a:t>
                </a:r>
                <a:r>
                  <a:rPr lang="en-US" altLang="zh-TW" dirty="0" smtClean="0"/>
                  <a:t> </a:t>
                </a:r>
                <a:r>
                  <a:rPr lang="zh-TW" altLang="en-US" dirty="0" smtClean="0"/>
                  <a:t>                                                         </a:t>
                </a:r>
                <a:r>
                  <a:rPr lang="en-US" altLang="zh-TW" dirty="0" smtClean="0"/>
                  <a:t>84*120              </a:t>
                </a:r>
                <a:r>
                  <a:rPr lang="en-US" altLang="zh-TW" dirty="0"/>
                  <a:t>120*1   </a:t>
                </a:r>
                <a:r>
                  <a:rPr lang="en-US" altLang="zh-TW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/>
                      </a:rPr>
                      <m:t>84</m:t>
                    </m:r>
                    <m:r>
                      <m:rPr>
                        <m:nor/>
                      </m:rPr>
                      <a:rPr lang="en-US" altLang="zh-TW" dirty="0"/>
                      <m:t>∗1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18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457825"/>
                <a:ext cx="12192000" cy="585192"/>
              </a:xfrm>
              <a:prstGeom prst="rect">
                <a:avLst/>
              </a:prstGeom>
              <a:blipFill rotWithShape="1">
                <a:blip r:embed="rId3"/>
                <a:stretch>
                  <a:fillRect l="-1000" t="-17708" b="-97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604"/>
          <a:stretch/>
        </p:blipFill>
        <p:spPr bwMode="auto">
          <a:xfrm>
            <a:off x="171450" y="1637025"/>
            <a:ext cx="4178058" cy="3648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45" y="2484445"/>
            <a:ext cx="3216383" cy="195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183077" y="3273164"/>
                <a:ext cx="413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077" y="3273164"/>
                <a:ext cx="41389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924" y="2412353"/>
            <a:ext cx="1035145" cy="243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141600" y="3273164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=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600" y="3273164"/>
                <a:ext cx="42191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1" t="3604"/>
          <a:stretch/>
        </p:blipFill>
        <p:spPr bwMode="auto">
          <a:xfrm>
            <a:off x="9818075" y="1724085"/>
            <a:ext cx="350038" cy="3648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1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17" y="2220177"/>
            <a:ext cx="24416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8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目錄</a:t>
            </a:r>
            <a:endParaRPr kumimoji="1" lang="zh-CN" altLang="en-US" sz="8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8489" y="3768327"/>
            <a:ext cx="2579552" cy="6617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700" dirty="0">
                <a:solidFill>
                  <a:schemeClr val="bg1"/>
                </a:solidFill>
                <a:ea typeface="Microsoft YaHei" charset="0"/>
                <a:cs typeface="Microsoft YaHei" charset="0"/>
              </a:rPr>
              <a:t>CONTENTS</a:t>
            </a:r>
            <a:endParaRPr kumimoji="1" lang="zh-CN" altLang="en-US" sz="3700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4699954" y="454876"/>
            <a:ext cx="3458002" cy="1569660"/>
            <a:chOff x="4699954" y="193619"/>
            <a:chExt cx="3458002" cy="1569660"/>
          </a:xfrm>
        </p:grpSpPr>
        <p:sp>
          <p:nvSpPr>
            <p:cNvPr id="4" name="文本框 3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126639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專題簡介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7513911" y="1909962"/>
            <a:ext cx="4001312" cy="1569660"/>
            <a:chOff x="4699954" y="193619"/>
            <a:chExt cx="4001312" cy="1569660"/>
          </a:xfrm>
        </p:grpSpPr>
        <p:sp>
          <p:nvSpPr>
            <p:cNvPr id="23" name="文本框 2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08284" y="413761"/>
              <a:ext cx="2492982" cy="120032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實作方法與</a:t>
              </a:r>
              <a:endParaRPr lang="en-US" altLang="zh-TW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TW" altLang="en-US" sz="3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實驗結果</a:t>
              </a:r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4699954" y="3365048"/>
            <a:ext cx="1693052" cy="1569660"/>
            <a:chOff x="4699954" y="193619"/>
            <a:chExt cx="1693052" cy="1569660"/>
          </a:xfrm>
        </p:grpSpPr>
        <p:sp>
          <p:nvSpPr>
            <p:cNvPr id="27" name="文本框 26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208284" y="413761"/>
              <a:ext cx="184722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24">
            <a:extLst>
              <a:ext uri="{FF2B5EF4-FFF2-40B4-BE49-F238E27FC236}">
                <a16:creationId xmlns="" xmlns:a16="http://schemas.microsoft.com/office/drawing/2014/main" id="{61540A4B-8118-478D-A7BF-EFC7867BCD74}"/>
              </a:ext>
            </a:extLst>
          </p:cNvPr>
          <p:cNvSpPr txBox="1"/>
          <p:nvPr/>
        </p:nvSpPr>
        <p:spPr>
          <a:xfrm>
            <a:off x="6250378" y="3666727"/>
            <a:ext cx="203131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TW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 25">
            <a:extLst>
              <a:ext uri="{FF2B5EF4-FFF2-40B4-BE49-F238E27FC236}">
                <a16:creationId xmlns="" xmlns:a16="http://schemas.microsoft.com/office/drawing/2014/main" id="{6D13C49D-791D-4252-BED9-70392DE1AEAF}"/>
              </a:ext>
            </a:extLst>
          </p:cNvPr>
          <p:cNvGrpSpPr/>
          <p:nvPr/>
        </p:nvGrpSpPr>
        <p:grpSpPr>
          <a:xfrm>
            <a:off x="7587569" y="4934708"/>
            <a:ext cx="1693052" cy="1569660"/>
            <a:chOff x="4699954" y="193619"/>
            <a:chExt cx="1693052" cy="1569660"/>
          </a:xfrm>
        </p:grpSpPr>
        <p:sp>
          <p:nvSpPr>
            <p:cNvPr id="18" name="文本框 26">
              <a:extLst>
                <a:ext uri="{FF2B5EF4-FFF2-40B4-BE49-F238E27FC236}">
                  <a16:creationId xmlns="" xmlns:a16="http://schemas.microsoft.com/office/drawing/2014/main" id="{A7DC4A27-14BB-43FF-9FF5-A096F5805BA8}"/>
                </a:ext>
              </a:extLst>
            </p:cNvPr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04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文本框 28">
              <a:extLst>
                <a:ext uri="{FF2B5EF4-FFF2-40B4-BE49-F238E27FC236}">
                  <a16:creationId xmlns="" xmlns:a16="http://schemas.microsoft.com/office/drawing/2014/main" id="{97313809-40F9-46B0-8B7C-16AA089644C1}"/>
                </a:ext>
              </a:extLst>
            </p:cNvPr>
            <p:cNvSpPr txBox="1"/>
            <p:nvPr/>
          </p:nvSpPr>
          <p:spPr>
            <a:xfrm>
              <a:off x="6208284" y="413761"/>
              <a:ext cx="184722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endParaRPr lang="zh-CN" altLang="en-US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4">
            <a:extLst>
              <a:ext uri="{FF2B5EF4-FFF2-40B4-BE49-F238E27FC236}">
                <a16:creationId xmlns="" xmlns:a16="http://schemas.microsoft.com/office/drawing/2014/main" id="{AC1703C8-D820-4ECA-8633-2A9AB4058E0F}"/>
              </a:ext>
            </a:extLst>
          </p:cNvPr>
          <p:cNvSpPr txBox="1"/>
          <p:nvPr/>
        </p:nvSpPr>
        <p:spPr>
          <a:xfrm>
            <a:off x="9137993" y="5236387"/>
            <a:ext cx="128912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en-US" altLang="zh-TW" sz="3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架構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-3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7" name="Picture 3" descr="C:\Users\USER\大數據\BigData\static\img\back\LeNet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538"/>
          <a:stretch/>
        </p:blipFill>
        <p:spPr bwMode="auto">
          <a:xfrm>
            <a:off x="98113" y="1917269"/>
            <a:ext cx="12022164" cy="35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025125" y="4740650"/>
            <a:ext cx="2144580" cy="192756"/>
          </a:xfrm>
          <a:prstGeom prst="rect">
            <a:avLst/>
          </a:prstGeom>
          <a:noFill/>
          <a:ln w="3810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3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FULL CONENT LAYER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16789" y="2117298"/>
            <a:ext cx="6391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/>
              <a:t>高</a:t>
            </a:r>
            <a:r>
              <a:rPr lang="zh-TW" altLang="en-US" sz="3200" dirty="0" smtClean="0"/>
              <a:t>斯層計算</a:t>
            </a:r>
            <a:r>
              <a:rPr lang="zh-TW" altLang="en-US" sz="3200" dirty="0"/>
              <a:t>用於最後求</a:t>
            </a:r>
            <a:r>
              <a:rPr lang="zh-TW" altLang="en-US" sz="3200" dirty="0" smtClean="0"/>
              <a:t>分類幾率</a:t>
            </a:r>
            <a:endParaRPr lang="zh-TW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563" y="3243456"/>
            <a:ext cx="4104204" cy="68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5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軟體最終架構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6298921"/>
                  </p:ext>
                </p:extLst>
              </p:nvPr>
            </p:nvGraphicFramePr>
            <p:xfrm>
              <a:off x="640166" y="2270896"/>
              <a:ext cx="10896473" cy="2520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</a:tblGrid>
                  <a:tr h="326580"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layer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input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convolution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err="1" smtClean="0"/>
                            <a:t>maxpooling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265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32*32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28*28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14*14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r>
                                <a:rPr lang="en-US" altLang="zh-TW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120*1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84*1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10*1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1788745">
                    <a:tc>
                      <a:txBody>
                        <a:bodyPr/>
                        <a:lstStyle/>
                        <a:p>
                          <a:r>
                            <a:rPr lang="zh-TW" altLang="en-US" dirty="0" smtClean="0"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接法</a:t>
                          </a:r>
                          <a:endParaRPr lang="zh-TW" altLang="en-US" dirty="0"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6298921"/>
                  </p:ext>
                </p:extLst>
              </p:nvPr>
            </p:nvGraphicFramePr>
            <p:xfrm>
              <a:off x="640166" y="2270896"/>
              <a:ext cx="10896473" cy="25202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  <a:gridCol w="1556639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layer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input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convolution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err="1" smtClean="0"/>
                            <a:t>maxpooling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 smtClean="0"/>
                            <a:t>Full connect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size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9609" t="-108333" r="-498828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392" t="-108333" r="-400784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392" t="-108333" r="-300784" b="-48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120*1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84*1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/>
                            <a:t>10*1</a:t>
                          </a:r>
                          <a:endParaRPr lang="zh-TW" altLang="en-US" dirty="0"/>
                        </a:p>
                      </a:txBody>
                      <a:tcPr/>
                    </a:tc>
                  </a:tr>
                  <a:tr h="1788745">
                    <a:tc>
                      <a:txBody>
                        <a:bodyPr/>
                        <a:lstStyle/>
                        <a:p>
                          <a:r>
                            <a:rPr lang="zh-TW" altLang="en-US" dirty="0" smtClean="0">
                              <a:latin typeface="Arial Unicode MS" pitchFamily="34" charset="-120"/>
                              <a:ea typeface="Arial Unicode MS" pitchFamily="34" charset="-120"/>
                              <a:cs typeface="Arial Unicode MS" pitchFamily="34" charset="-120"/>
                            </a:rPr>
                            <a:t>接法</a:t>
                          </a:r>
                          <a:endParaRPr lang="zh-TW" altLang="en-US" dirty="0">
                            <a:latin typeface="Arial Unicode MS" pitchFamily="34" charset="-120"/>
                            <a:ea typeface="Arial Unicode MS" pitchFamily="34" charset="-120"/>
                            <a:cs typeface="Arial Unicode MS" pitchFamily="34" charset="-120"/>
                          </a:endParaRPr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65" y="3044952"/>
            <a:ext cx="9161159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8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8710" y="3593643"/>
            <a:ext cx="1393642" cy="1200150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247039" y="3206592"/>
            <a:ext cx="2577831" cy="2260515"/>
            <a:chOff x="2019187" y="2470449"/>
            <a:chExt cx="2577831" cy="2260515"/>
          </a:xfrm>
          <a:solidFill>
            <a:schemeClr val="bg1">
              <a:lumMod val="85000"/>
              <a:alpha val="92000"/>
            </a:schemeClr>
          </a:solidFill>
        </p:grpSpPr>
        <p:sp>
          <p:nvSpPr>
            <p:cNvPr id="9" name="矩形 8"/>
            <p:cNvSpPr/>
            <p:nvPr/>
          </p:nvSpPr>
          <p:spPr>
            <a:xfrm>
              <a:off x="2019187" y="24704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71587" y="26228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323987" y="27752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476387" y="29276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28787" y="30800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781187" y="32324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933587" y="3384849"/>
              <a:ext cx="1663431" cy="13461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4953495" y="3447933"/>
            <a:ext cx="1968231" cy="1955715"/>
            <a:chOff x="4725643" y="2711790"/>
            <a:chExt cx="1968231" cy="1955715"/>
          </a:xfrm>
          <a:solidFill>
            <a:schemeClr val="bg1">
              <a:lumMod val="85000"/>
              <a:alpha val="92000"/>
            </a:schemeClr>
          </a:solidFill>
        </p:grpSpPr>
        <p:sp>
          <p:nvSpPr>
            <p:cNvPr id="16" name="矩形 15"/>
            <p:cNvSpPr/>
            <p:nvPr/>
          </p:nvSpPr>
          <p:spPr>
            <a:xfrm>
              <a:off x="4725643" y="27117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878043" y="28641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030443" y="30165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182843" y="31689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335243" y="33213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87643" y="34737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640043" y="3626190"/>
              <a:ext cx="1053831" cy="104131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6" name="矩形 25"/>
          <p:cNvSpPr/>
          <p:nvPr/>
        </p:nvSpPr>
        <p:spPr>
          <a:xfrm rot="726881">
            <a:off x="7652036" y="3149316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 rot="726881">
            <a:off x="9188204" y="3164690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 rot="726881">
            <a:off x="10752854" y="3164689"/>
            <a:ext cx="449676" cy="3080834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/>
          <p:cNvGrpSpPr/>
          <p:nvPr/>
        </p:nvGrpSpPr>
        <p:grpSpPr>
          <a:xfrm>
            <a:off x="1536699" y="4209933"/>
            <a:ext cx="1999255" cy="952374"/>
            <a:chOff x="1308847" y="4842132"/>
            <a:chExt cx="1999255" cy="952374"/>
          </a:xfrm>
        </p:grpSpPr>
        <p:sp>
          <p:nvSpPr>
            <p:cNvPr id="33" name="矩形 32"/>
            <p:cNvSpPr/>
            <p:nvPr/>
          </p:nvSpPr>
          <p:spPr>
            <a:xfrm>
              <a:off x="1308847" y="4842132"/>
              <a:ext cx="197224" cy="2158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接點 34"/>
            <p:cNvCxnSpPr/>
            <p:nvPr/>
          </p:nvCxnSpPr>
          <p:spPr>
            <a:xfrm>
              <a:off x="1506071" y="4842132"/>
              <a:ext cx="1802031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1506070" y="5026005"/>
              <a:ext cx="1802032" cy="768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308847" y="4842132"/>
              <a:ext cx="1999255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1308847" y="5060589"/>
              <a:ext cx="1999255" cy="733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4258667" y="4405037"/>
            <a:ext cx="1831343" cy="693811"/>
            <a:chOff x="1308847" y="4842132"/>
            <a:chExt cx="1999255" cy="952374"/>
          </a:xfrm>
        </p:grpSpPr>
        <p:sp>
          <p:nvSpPr>
            <p:cNvPr id="47" name="矩形 46"/>
            <p:cNvSpPr/>
            <p:nvPr/>
          </p:nvSpPr>
          <p:spPr>
            <a:xfrm>
              <a:off x="1308847" y="4842132"/>
              <a:ext cx="197224" cy="2158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接點 47"/>
            <p:cNvCxnSpPr/>
            <p:nvPr/>
          </p:nvCxnSpPr>
          <p:spPr>
            <a:xfrm>
              <a:off x="1506071" y="4842132"/>
              <a:ext cx="1802031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1506070" y="5026005"/>
              <a:ext cx="1802032" cy="768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1308847" y="4842132"/>
              <a:ext cx="1999255" cy="952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1308847" y="5060589"/>
              <a:ext cx="1999255" cy="733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線接點 51"/>
          <p:cNvCxnSpPr/>
          <p:nvPr/>
        </p:nvCxnSpPr>
        <p:spPr>
          <a:xfrm>
            <a:off x="6007326" y="3447933"/>
            <a:ext cx="1135676" cy="673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6921726" y="5251248"/>
            <a:ext cx="1326176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8647842" y="5251248"/>
            <a:ext cx="10983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10202897" y="5251248"/>
            <a:ext cx="1109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7477738" y="4135506"/>
            <a:ext cx="1170104" cy="1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9085943" y="4135507"/>
            <a:ext cx="1116954" cy="15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版面配置區 8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91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0972" y="3773715"/>
            <a:ext cx="8040914" cy="638629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04784" y="1344058"/>
            <a:ext cx="10169810" cy="56380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來源：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參考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5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(</a:t>
            </a:r>
            <a:r>
              <a:rPr kumimoji="1" lang="zh-TW" altLang="zh-TW" sz="2000" dirty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3"/>
              </a:rPr>
              <a:t>fan-wenji</a:t>
            </a:r>
            <a:r>
              <a:rPr kumimoji="1" lang="zh-TW" altLang="zh-TW" sz="2000" dirty="0" smtClean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3"/>
              </a:rPr>
              <a:t>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C code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)</a:t>
            </a:r>
          </a:p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lvl="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修改：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修改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使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適合</a:t>
            </a:r>
            <a:r>
              <a:rPr kumimoji="1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PYNQ-Z2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" pitchFamily="34" charset="0"/>
              <a:ea typeface="-apple-system"/>
              <a:cs typeface="新細明體" pitchFamily="18" charset="-12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    </a:t>
            </a:r>
          </a:p>
          <a:p>
            <a:pPr marL="285750" marR="0" lvl="0" indent="-238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" pitchFamily="34" charset="0"/>
                <a:ea typeface="-apple-system"/>
                <a:cs typeface="新細明體" pitchFamily="18" charset="-120"/>
              </a:rPr>
              <a:t>  讀檔：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新細明體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新細明體"/>
                <a:cs typeface="新細明體" pitchFamily="18" charset="-120"/>
              </a:rPr>
              <a:t>     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ea typeface="新細明體"/>
                <a:cs typeface="新細明體" pitchFamily="18" charset="-120"/>
              </a:rPr>
              <a:t>∵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PYNQ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-Z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2讀檔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函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式庫Xilff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s的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FatFS文件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系統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（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用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char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方式讀入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讀檔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fopen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（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用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binary的方式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讀入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1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Weight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binary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read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ea typeface="新細明體"/>
                <a:cs typeface="新細明體" pitchFamily="18" charset="-120"/>
              </a:rPr>
              <a:t>→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</a:t>
            </a: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double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ex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0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.2392839...到小數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65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位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）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     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圖片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檔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直接在程式中定義，目前有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放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三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張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圖片做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測試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lvl="0" indent="-238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convolution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改為</a:t>
            </a:r>
            <a:r>
              <a:rPr kumimoji="1" lang="en-US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DSP</a:t>
            </a: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矩陣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計算     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8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8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</a:t>
            </a:r>
            <a:endParaRPr kumimoji="1" lang="en-US" altLang="zh-TW" sz="8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85750" indent="-238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去除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模型權重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訓練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cs typeface="新細明體" pitchFamily="18" charset="-120"/>
              </a:rPr>
              <a:t>∵  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F</a:t>
            </a:r>
            <a:r>
              <a:rPr kumimoji="1" lang="zh-TW" altLang="zh-TW" sz="20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PGA來訓練計算量太大，會跑太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久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600" dirty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</a:t>
            </a:r>
            <a:r>
              <a:rPr kumimoji="1" lang="zh-TW" altLang="en-US" sz="6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</a:t>
            </a:r>
            <a:endParaRPr kumimoji="1" lang="en-US" altLang="zh-TW" sz="6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       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  <a:sym typeface="Wingdings" pitchFamily="2" charset="2"/>
              </a:rPr>
              <a:t>  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訓練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： 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Arial" pitchFamily="34" charset="0"/>
                <a:ea typeface="-apple-system"/>
                <a:cs typeface="新細明體" pitchFamily="18" charset="-120"/>
              </a:rPr>
              <a:t>去除</a:t>
            </a:r>
            <a:endParaRPr kumimoji="1" lang="en-US" altLang="zh-TW" sz="2000" dirty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  <a:p>
            <a:pPr marL="261937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dirty="0" smtClean="0">
                <a:solidFill>
                  <a:srgbClr val="24292E"/>
                </a:solidFill>
                <a:latin typeface="Arial" pitchFamily="34" charset="0"/>
              </a:rPr>
              <a:t>               </a:t>
            </a:r>
            <a:r>
              <a:rPr lang="zh-TW" altLang="en-US" sz="2000" dirty="0" smtClean="0"/>
              <a:t>測試：  圖片（一萬張 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新細明體"/>
                <a:cs typeface="新細明體" pitchFamily="18" charset="-120"/>
              </a:rPr>
              <a:t>→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張）</a:t>
            </a:r>
            <a:endParaRPr kumimoji="1" lang="en-US" altLang="zh-TW" sz="2000" dirty="0" smtClean="0">
              <a:solidFill>
                <a:srgbClr val="24292E"/>
              </a:solidFill>
              <a:latin typeface="Arial" pitchFamily="34" charset="0"/>
              <a:ea typeface="-apple-system"/>
              <a:cs typeface="新細明體" pitchFamily="18" charset="-12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 code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AutoShape 2" descr="讀圖片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7483475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左大括弧 8"/>
          <p:cNvSpPr/>
          <p:nvPr/>
        </p:nvSpPr>
        <p:spPr>
          <a:xfrm>
            <a:off x="2727183" y="3009921"/>
            <a:ext cx="112058" cy="589624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1" name="Picture 3" descr="C:\Users\USER\Desktop\ML\pridict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97" y="0"/>
            <a:ext cx="59787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72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171700" y="4572000"/>
            <a:ext cx="3371850" cy="22860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69217" y="2304936"/>
            <a:ext cx="10245412" cy="37913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zh-TW" altLang="zh-TW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記憶</a:t>
            </a:r>
            <a:r>
              <a:rPr kumimoji="1" lang="zh-TW" altLang="en-US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體</a:t>
            </a:r>
            <a:endParaRPr kumimoji="1" lang="en-US" altLang="zh-TW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∵ 無法讀完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weight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作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第一層卷積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軟體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比對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計算法同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硬體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：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位移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1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0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its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10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bits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90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</a:t>
            </a:r>
            <a:endParaRPr kumimoji="1" lang="en-US" altLang="zh-TW" sz="10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實測相同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，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可</a:t>
            </a: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推</a:t>
            </a:r>
            <a:r>
              <a:rPr kumimoji="1" lang="zh-TW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測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 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if 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en-US" altLang="zh-TW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 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可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讀入所有權重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則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能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做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Lenet-5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MNIST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手寫數字辨識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120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endParaRPr kumimoji="1" lang="zh-TW" sz="120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準確率變動</a:t>
            </a:r>
            <a:endParaRPr kumimoji="1" lang="en-US" altLang="zh-TW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在</a:t>
            </a:r>
            <a:r>
              <a:rPr kumimoji="1" lang="en-US" alt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軟體實作   </a:t>
            </a:r>
            <a:r>
              <a:rPr kumimoji="1" lang="zh-TW" altLang="en-US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和硬體相同計算法</a:t>
            </a:r>
            <a:r>
              <a:rPr kumimoji="1" lang="zh-TW" altLang="en-US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成功預測圖片</a:t>
            </a:r>
            <a:endParaRPr kumimoji="1" lang="en-US" alt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3"/>
            </a:endParaRPr>
          </a:p>
          <a:p>
            <a:pPr marL="2619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 </a:t>
            </a: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精度沒有下降太多</a:t>
            </a:r>
            <a:endParaRPr kumimoji="1" lang="en-US" alt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4"/>
            </a:endParaRPr>
          </a:p>
          <a:p>
            <a:pPr marL="261938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</a:t>
            </a:r>
            <a:r>
              <a:rPr kumimoji="1" lang="zh-TW" altLang="zh-TW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一萬張</a:t>
            </a:r>
            <a:r>
              <a:rPr kumimoji="1" lang="zh-TW" altLang="zh-TW" dirty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正確</a:t>
            </a:r>
            <a:r>
              <a:rPr kumimoji="1" lang="zh-TW" altLang="zh-TW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率</a:t>
            </a:r>
            <a:r>
              <a:rPr kumimoji="1" lang="zh-TW" altLang="en-US" dirty="0" smtClean="0"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：</a:t>
            </a:r>
            <a:endParaRPr kumimoji="1" lang="zh-TW" i="0" u="none" strike="noStrike" cap="none" normalizeH="0" baseline="0" dirty="0" smtClean="0">
              <a:ln>
                <a:noFill/>
              </a:ln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i="0" u="none" strike="noStrike" cap="none" normalizeH="0" baseline="0" dirty="0" smtClean="0">
                <a:ln>
                  <a:noFill/>
                </a:ln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   </a:t>
            </a:r>
            <a:endParaRPr kumimoji="1" lang="zh-TW" i="0" u="none" strike="noStrike" cap="none" normalizeH="0" baseline="0" dirty="0" smtClean="0">
              <a:ln>
                <a:noFill/>
              </a:ln>
              <a:solidFill>
                <a:srgbClr val="0366D6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 code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6" name="AutoShape 2" descr="讀圖片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7483475" y="-234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06500" y="1457692"/>
            <a:ext cx="10169810" cy="1159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來源：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參考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Lenet-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5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(</a:t>
            </a:r>
            <a:r>
              <a:rPr kumimoji="1" lang="zh-TW" altLang="zh-TW" sz="2000" dirty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6"/>
              </a:rPr>
              <a:t>fan-wenji</a:t>
            </a:r>
            <a:r>
              <a:rPr kumimoji="1" lang="zh-TW" altLang="zh-TW" sz="2000" dirty="0" smtClean="0">
                <a:solidFill>
                  <a:srgbClr val="0366D6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hlinkClick r:id="rId6"/>
              </a:rPr>
              <a:t>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0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C code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版</a:t>
            </a:r>
            <a:r>
              <a:rPr kumimoji="1" lang="en-US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16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 </a:t>
            </a:r>
          </a:p>
          <a:p>
            <a:pPr marL="285750" lvl="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修改：</a:t>
            </a:r>
            <a:r>
              <a:rPr kumimoji="1" lang="zh-TW" altLang="zh-TW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修改</a:t>
            </a:r>
            <a:r>
              <a:rPr kumimoji="1" lang="zh-TW" altLang="en-US" sz="2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使</a:t>
            </a:r>
            <a:r>
              <a:rPr kumimoji="1" 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適合</a:t>
            </a:r>
            <a:r>
              <a:rPr kumimoji="1" lang="zh-TW" altLang="zh-TW" sz="2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245162"/>
              </p:ext>
            </p:extLst>
          </p:nvPr>
        </p:nvGraphicFramePr>
        <p:xfrm>
          <a:off x="2784509" y="5653988"/>
          <a:ext cx="3452165" cy="1166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217"/>
                <a:gridCol w="2270948"/>
              </a:tblGrid>
              <a:tr h="585894">
                <a:tc>
                  <a:txBody>
                    <a:bodyPr/>
                    <a:lstStyle/>
                    <a:p>
                      <a:r>
                        <a:rPr kumimoji="1" lang="zh-TW" altLang="zh-TW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原</a:t>
                      </a:r>
                      <a:r>
                        <a:rPr kumimoji="1" lang="zh-TW" altLang="en-US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       </a:t>
                      </a:r>
                      <a:r>
                        <a:rPr kumimoji="1" lang="zh-TW" altLang="zh-TW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本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80571">
                <a:tc>
                  <a:txBody>
                    <a:bodyPr/>
                    <a:lstStyle/>
                    <a:p>
                      <a:r>
                        <a:rPr kumimoji="1" lang="zh-TW" altLang="en-US" b="1" dirty="0" smtClean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  <a:cs typeface="新細明體" pitchFamily="18" charset="-120"/>
                        </a:rPr>
                        <a:t>硬體方法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 descr="result_origin">
            <a:hlinkClick r:id="rId3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77" y="5697531"/>
            <a:ext cx="1740010" cy="5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現場可規劃\prec_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77" y="6305620"/>
            <a:ext cx="1740010" cy="51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2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="" xmlns:a16="http://schemas.microsoft.com/office/drawing/2014/main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4103720" y="2942391"/>
            <a:ext cx="6088496" cy="59407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4600" dirty="0"/>
              <a:t>實驗結果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8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SD 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卡讀檔測試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7170" name="Picture 2" descr="C:\Users\USER\Desktop\ML\sd_rea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6"/>
          <a:stretch/>
        </p:blipFill>
        <p:spPr bwMode="auto">
          <a:xfrm>
            <a:off x="107573" y="1661075"/>
            <a:ext cx="11994777" cy="499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硬體</a:t>
            </a:r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  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測試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6" name="Picture 2" descr="C:\Users\USER\Desktop\ML\conv_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7" y="1487862"/>
            <a:ext cx="6518306" cy="278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ML\conv_ca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 bwMode="auto">
          <a:xfrm>
            <a:off x="543697" y="4269258"/>
            <a:ext cx="9741401" cy="255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350958" y="1970619"/>
            <a:ext cx="4589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excel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驗證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結果正確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誤差來源：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Excel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計算到小數點</a:t>
            </a:r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後六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位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9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硬體</a:t>
            </a:r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DSP+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軟體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CNN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2050" name="Picture 2" descr="C:\Users\USER\Desktop\ML\p_layer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 b="2729"/>
          <a:stretch/>
        </p:blipFill>
        <p:spPr bwMode="auto">
          <a:xfrm>
            <a:off x="1" y="2027194"/>
            <a:ext cx="5695737" cy="48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" y="1473196"/>
            <a:ext cx="4836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跑第一層卷積後的</a:t>
            </a:r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output</a:t>
            </a:r>
            <a:endParaRPr lang="zh-TW" altLang="en-US" sz="24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2051" name="Picture 3" descr="C:\Users\USER\Desktop\ML\c_layer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" b="3076"/>
          <a:stretch/>
        </p:blipFill>
        <p:spPr bwMode="auto">
          <a:xfrm>
            <a:off x="5782962" y="2027193"/>
            <a:ext cx="6409038" cy="48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782962" y="1519700"/>
            <a:ext cx="4479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 code</a:t>
            </a:r>
            <a:r>
              <a:rPr lang="zh-TW" altLang="en-US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跑第一層卷積後的</a:t>
            </a:r>
            <a:r>
              <a:rPr lang="en-US" altLang="zh-TW" sz="24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output</a:t>
            </a:r>
            <a:endParaRPr lang="zh-TW" altLang="en-US" sz="24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711246" y="1537629"/>
            <a:ext cx="0" cy="5338300"/>
          </a:xfrm>
          <a:prstGeom prst="line">
            <a:avLst/>
          </a:prstGeom>
          <a:ln w="53975">
            <a:solidFill>
              <a:schemeClr val="accent1">
                <a:alpha val="8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3790903" cy="1569660"/>
            <a:chOff x="4699954" y="193619"/>
            <a:chExt cx="3790903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4" name="文本框 8"/>
            <p:cNvSpPr txBox="1"/>
            <p:nvPr/>
          </p:nvSpPr>
          <p:spPr>
            <a:xfrm>
              <a:off x="6126639" y="992506"/>
              <a:ext cx="2364218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TW" sz="2000" dirty="0" err="1">
                  <a:solidFill>
                    <a:schemeClr val="bg1">
                      <a:lumMod val="85000"/>
                    </a:schemeClr>
                  </a:solidFill>
                  <a:latin typeface="微软雅黑" charset="0"/>
                  <a:ea typeface="微软雅黑" charset="0"/>
                </a:rPr>
                <a:t>Lenet</a:t>
              </a:r>
              <a:r>
                <a:rPr lang="zh-TW" altLang="en-US" sz="2000" dirty="0">
                  <a:solidFill>
                    <a:schemeClr val="bg1">
                      <a:lumMod val="85000"/>
                    </a:schemeClr>
                  </a:solidFill>
                  <a:latin typeface="微软雅黑" charset="0"/>
                  <a:ea typeface="微软雅黑" charset="0"/>
                </a:rPr>
                <a:t>圖片辨識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26639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專題簡介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01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USER\Desktop\ML\prec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17643"/>
            <a:ext cx="8279027" cy="53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0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5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esktop\ML\prec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8215"/>
            <a:ext cx="8279028" cy="53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7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ML\prec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643"/>
            <a:ext cx="8279028" cy="530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Lenet</a:t>
            </a:r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圖片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辨識</a:t>
            </a:r>
            <a:r>
              <a:rPr kumimoji="1" lang="en-US" altLang="zh-TW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_test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9028" y="2248930"/>
            <a:ext cx="37317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PYNQ-Z2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做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   </a:t>
            </a:r>
          </a:p>
          <a:p>
            <a:r>
              <a:rPr lang="zh-TW" altLang="en-US" sz="28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電腦做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剩下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運算</a:t>
            </a:r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800" dirty="0" smtClean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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正確</a:t>
            </a:r>
            <a:r>
              <a:rPr lang="zh-TW" altLang="en-US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預測出</a:t>
            </a:r>
            <a:r>
              <a:rPr lang="en-US" altLang="zh-TW" sz="28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</a:t>
            </a:r>
            <a:endParaRPr lang="zh-TW" altLang="en-US" sz="28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604685"/>
            <a:ext cx="5955957" cy="203887"/>
          </a:xfrm>
          <a:prstGeom prst="rect">
            <a:avLst/>
          </a:prstGeom>
          <a:noFill/>
          <a:ln w="60325">
            <a:solidFill>
              <a:srgbClr val="FF0000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3499567" cy="1569660"/>
            <a:chOff x="4699954" y="193619"/>
            <a:chExt cx="3499567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203131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問題討論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4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3</a:t>
            </a:r>
            <a:r>
              <a:rPr kumimoji="1" lang="zh-TW" altLang="en-US" dirty="0"/>
              <a:t> 問題討論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4BE94BB-DCD3-413D-BC0C-77B0ABB91401}"/>
              </a:ext>
            </a:extLst>
          </p:cNvPr>
          <p:cNvSpPr/>
          <p:nvPr/>
        </p:nvSpPr>
        <p:spPr>
          <a:xfrm>
            <a:off x="1662555" y="1343313"/>
            <a:ext cx="2746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400" dirty="0">
                <a:solidFill>
                  <a:schemeClr val="accent1"/>
                </a:solidFill>
                <a:ea typeface="微软雅黑" charset="0"/>
              </a:rPr>
              <a:t>問題</a:t>
            </a:r>
            <a:endParaRPr lang="zh-CN" altLang="en-US" sz="44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C2BA0635-22AD-48B5-AA85-C5CE8B149ED6}"/>
              </a:ext>
            </a:extLst>
          </p:cNvPr>
          <p:cNvGrpSpPr/>
          <p:nvPr/>
        </p:nvGrpSpPr>
        <p:grpSpPr>
          <a:xfrm>
            <a:off x="1152349" y="1197088"/>
            <a:ext cx="1020414" cy="1020414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="" xmlns:a16="http://schemas.microsoft.com/office/drawing/2014/main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="" xmlns:a16="http://schemas.microsoft.com/office/drawing/2014/main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14704" y="2233235"/>
            <a:ext cx="9540267" cy="4006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讀檔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方式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zh-TW" sz="11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en-US" altLang="zh-TW" sz="11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  <a:endParaRPr kumimoji="1" lang="en-US" altLang="zh-TW" sz="11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460375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S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dk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中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Xilffs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資料夾</a:t>
            </a:r>
            <a:r>
              <a:rPr kumimoji="1" lang="en-US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常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消失  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而無法引用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（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應該是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sdk</a:t>
            </a:r>
            <a:r>
              <a:rPr kumimoji="1" 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</a:t>
            </a:r>
            <a:r>
              <a:rPr kumimoji="1" lang="zh-TW" altLang="zh-TW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bug</a:t>
            </a:r>
            <a:r>
              <a:rPr kumimoji="1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）</a:t>
            </a: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5"/>
            </a:endParaRPr>
          </a:p>
          <a:p>
            <a:pPr marL="460375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想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知道PYNQ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-Z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2更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佳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的讀檔方式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記憶體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空間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不足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   </a:t>
            </a:r>
          </a:p>
          <a:p>
            <a:pPr marL="460375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M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alloc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清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出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空間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，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把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weight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讀</a:t>
            </a:r>
            <a:r>
              <a:rPr kumimoji="1" lang="zh-TW" altLang="en-US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入</a:t>
            </a:r>
            <a:endParaRPr kumimoji="1" lang="en-US" altLang="zh-TW" sz="2400" dirty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0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     </a:t>
            </a:r>
          </a:p>
          <a:p>
            <a:pPr marL="460375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 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PYNQ-Z2空間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不</a:t>
            </a:r>
            <a:r>
              <a:rPr kumimoji="1" lang="zh-TW" altLang="en-US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足，無法讀完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le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net的第三層weigh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t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  <a:sym typeface="Wingdings" pitchFamily="2" charset="2"/>
              </a:rPr>
              <a:t>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做l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enet第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一層c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onvolution，來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測試c</a:t>
            </a:r>
            <a:r>
              <a:rPr kumimoji="1" lang="zh-TW" altLang="zh-TW" sz="2400" dirty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onvolutio</a:t>
            </a:r>
            <a:r>
              <a:rPr kumimoji="1" lang="zh-TW" altLang="zh-TW" sz="2400" dirty="0" smtClean="0">
                <a:solidFill>
                  <a:srgbClr val="24292E"/>
                </a:solidFill>
                <a:latin typeface="Microsoft YaHei" pitchFamily="34" charset="-122"/>
                <a:ea typeface="Microsoft YaHei" pitchFamily="34" charset="-122"/>
                <a:cs typeface="新細明體" pitchFamily="18" charset="-120"/>
              </a:rPr>
              <a:t>n可行</a:t>
            </a:r>
            <a:endParaRPr kumimoji="1" lang="en-US" altLang="zh-TW" sz="2400" dirty="0" smtClean="0">
              <a:solidFill>
                <a:srgbClr val="24292E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lvl="0" indent="174625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Microsoft YaHei" pitchFamily="34" charset="-122"/>
              <a:ea typeface="Microsoft YaHei" pitchFamily="34" charset="-122"/>
              <a:cs typeface="新細明體" pitchFamily="18" charset="-12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0887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3</a:t>
            </a:r>
            <a:r>
              <a:rPr kumimoji="1" lang="zh-TW" altLang="en-US" dirty="0"/>
              <a:t> 問題討論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4BE94BB-DCD3-413D-BC0C-77B0ABB91401}"/>
              </a:ext>
            </a:extLst>
          </p:cNvPr>
          <p:cNvSpPr/>
          <p:nvPr/>
        </p:nvSpPr>
        <p:spPr>
          <a:xfrm>
            <a:off x="1662555" y="1343313"/>
            <a:ext cx="2746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400" dirty="0">
                <a:solidFill>
                  <a:schemeClr val="accent1"/>
                </a:solidFill>
                <a:ea typeface="微软雅黑" charset="0"/>
              </a:rPr>
              <a:t>問題</a:t>
            </a:r>
            <a:endParaRPr lang="zh-CN" altLang="en-US" sz="44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C2BA0635-22AD-48B5-AA85-C5CE8B149ED6}"/>
              </a:ext>
            </a:extLst>
          </p:cNvPr>
          <p:cNvGrpSpPr/>
          <p:nvPr/>
        </p:nvGrpSpPr>
        <p:grpSpPr>
          <a:xfrm>
            <a:off x="1152349" y="1197088"/>
            <a:ext cx="1020414" cy="1020414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="" xmlns:a16="http://schemas.microsoft.com/office/drawing/2014/main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="" xmlns:a16="http://schemas.microsoft.com/office/drawing/2014/main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2114707" y="1972423"/>
            <a:ext cx="8766628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DSP48E1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使用</a:t>
            </a:r>
            <a:endParaRPr lang="en-US" altLang="zh-TW" sz="2400" dirty="0">
              <a:latin typeface="Microsoft YaHei" pitchFamily="34" charset="-122"/>
              <a:ea typeface="Microsoft YaHei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400" dirty="0">
                <a:latin typeface="Microsoft YaHei" pitchFamily="34" charset="-122"/>
                <a:ea typeface="Microsoft YaHei" pitchFamily="34" charset="-122"/>
              </a:rPr>
              <a:t>      </a:t>
            </a:r>
          </a:p>
          <a:p>
            <a:pPr marL="460375" lvl="0" indent="-111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不確定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是否通用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2's complement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讀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Document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發現適用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2's complement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latin typeface="Microsoft YaHei" pitchFamily="34" charset="-122"/>
                <a:ea typeface="Microsoft YaHei" pitchFamily="34" charset="-122"/>
                <a:sym typeface="Wingdings" pitchFamily="2" charset="2"/>
              </a:rPr>
              <a:t>     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能用在我們的</a:t>
            </a:r>
            <a:r>
              <a:rPr lang="en-US" altLang="zh-TW" sz="2400" dirty="0">
                <a:latin typeface="Microsoft YaHei" pitchFamily="34" charset="-122"/>
                <a:ea typeface="Microsoft YaHei" pitchFamily="34" charset="-122"/>
              </a:rPr>
              <a:t>5*5convolution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 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en-US" altLang="zh-TW" sz="2400" dirty="0" smtClean="0"/>
              <a:t>Fix-Point</a:t>
            </a:r>
            <a:r>
              <a:rPr lang="zh-TW" altLang="en-US" sz="2400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調整</a:t>
            </a:r>
            <a:endParaRPr lang="en-US" altLang="zh-TW" sz="9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900" dirty="0">
                <a:latin typeface="Microsoft YaHei" pitchFamily="34" charset="-122"/>
                <a:ea typeface="Microsoft YaHei" pitchFamily="34" charset="-122"/>
              </a:rPr>
              <a:t>      </a:t>
            </a:r>
          </a:p>
          <a:p>
            <a:pPr marL="460375" lvl="0" indent="-11113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 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因為乘法 使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bit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數激增</a:t>
            </a:r>
            <a:endParaRPr kumimoji="1" lang="zh-TW" altLang="zh-TW" sz="67100" u="sng" dirty="0">
              <a:solidFill>
                <a:srgbClr val="0366D6"/>
              </a:solidFill>
              <a:latin typeface="Microsoft YaHei" pitchFamily="34" charset="-122"/>
              <a:ea typeface="Microsoft YaHei" pitchFamily="34" charset="-122"/>
              <a:cs typeface="新細明體" pitchFamily="18" charset="-120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 原預設</a:t>
            </a: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：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  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feature output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有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18bit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    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weight            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有</a:t>
            </a: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25bit</a:t>
            </a: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 </a:t>
            </a:r>
            <a:r>
              <a:rPr lang="zh-TW" altLang="en-US" sz="2400" dirty="0"/>
              <a:t> 改</a:t>
            </a:r>
            <a:r>
              <a:rPr lang="zh-TW" altLang="en-US" sz="2400" dirty="0" smtClean="0"/>
              <a:t>為 </a:t>
            </a:r>
            <a:r>
              <a:rPr lang="zh-TW" altLang="en-US" sz="2400" dirty="0"/>
              <a:t>：</a:t>
            </a:r>
            <a:endParaRPr lang="en-US" altLang="zh-TW" sz="2400" dirty="0" smtClean="0"/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        </a:t>
            </a:r>
            <a:r>
              <a:rPr lang="en-US" altLang="zh-TW" sz="2400" dirty="0" smtClean="0"/>
              <a:t>Fix-Point</a:t>
            </a:r>
            <a:r>
              <a:rPr lang="zh-TW" altLang="en-US" sz="2400" dirty="0" smtClean="0"/>
              <a:t>皆為 </a:t>
            </a:r>
            <a:r>
              <a:rPr lang="en-US" altLang="zh-TW" sz="2400" dirty="0" smtClean="0"/>
              <a:t>1024</a:t>
            </a:r>
            <a:r>
              <a:rPr lang="zh-TW" altLang="en-US" sz="2400" dirty="0" smtClean="0"/>
              <a:t>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>
                <a:sym typeface="Wingdings" pitchFamily="2" charset="2"/>
              </a:rPr>
              <a:t>避免</a:t>
            </a:r>
            <a:r>
              <a:rPr lang="en-US" altLang="zh-TW" sz="2400" dirty="0" smtClean="0"/>
              <a:t>overflow</a:t>
            </a:r>
            <a:r>
              <a:rPr lang="zh-TW" altLang="en-US" sz="2400" dirty="0" smtClean="0"/>
              <a:t>問題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  <a:p>
            <a:pPr marL="174625"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zh-TW" altLang="en-US" sz="2400" dirty="0" smtClean="0">
                <a:latin typeface="Microsoft YaHei" pitchFamily="34" charset="-122"/>
                <a:ea typeface="Microsoft YaHei" pitchFamily="34" charset="-122"/>
              </a:rPr>
              <a:t>  </a:t>
            </a:r>
            <a:endParaRPr lang="en-US" altLang="zh-TW" sz="2400" dirty="0" smtClean="0"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99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2757377" cy="1569660"/>
            <a:chOff x="4699954" y="193619"/>
            <a:chExt cx="2757377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</a:t>
              </a:r>
              <a:r>
                <a:rPr kumimoji="1" lang="en-US" altLang="zh-TW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4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1289127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TW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7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 &amp; A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4BE94BB-DCD3-413D-BC0C-77B0ABB91401}"/>
              </a:ext>
            </a:extLst>
          </p:cNvPr>
          <p:cNvSpPr/>
          <p:nvPr/>
        </p:nvSpPr>
        <p:spPr>
          <a:xfrm>
            <a:off x="4349508" y="2644170"/>
            <a:ext cx="56711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altLang="zh-TW" sz="9600" b="1" dirty="0">
                <a:solidFill>
                  <a:schemeClr val="accent1"/>
                </a:solidFill>
                <a:ea typeface="微软雅黑" charset="0"/>
              </a:rPr>
              <a:t>Q&amp;A</a:t>
            </a:r>
            <a:endParaRPr lang="zh-CN" altLang="en-US" sz="9600" b="1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="" xmlns:a16="http://schemas.microsoft.com/office/drawing/2014/main" id="{C2BA0635-22AD-48B5-AA85-C5CE8B149ED6}"/>
              </a:ext>
            </a:extLst>
          </p:cNvPr>
          <p:cNvGrpSpPr/>
          <p:nvPr/>
        </p:nvGrpSpPr>
        <p:grpSpPr>
          <a:xfrm>
            <a:off x="2958356" y="2295290"/>
            <a:ext cx="2107368" cy="2107368"/>
            <a:chOff x="1152349" y="876553"/>
            <a:chExt cx="1020414" cy="1020414"/>
          </a:xfrm>
        </p:grpSpPr>
        <p:sp>
          <p:nvSpPr>
            <p:cNvPr id="5" name="橢圓 4">
              <a:extLst>
                <a:ext uri="{FF2B5EF4-FFF2-40B4-BE49-F238E27FC236}">
                  <a16:creationId xmlns="" xmlns:a16="http://schemas.microsoft.com/office/drawing/2014/main" id="{A3B55457-7752-4670-9C09-748E0C441B29}"/>
                </a:ext>
              </a:extLst>
            </p:cNvPr>
            <p:cNvSpPr/>
            <p:nvPr/>
          </p:nvSpPr>
          <p:spPr>
            <a:xfrm>
              <a:off x="1152349" y="876553"/>
              <a:ext cx="1020414" cy="1020414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形 7" descr="問題 (從右至左)">
              <a:extLst>
                <a:ext uri="{FF2B5EF4-FFF2-40B4-BE49-F238E27FC236}">
                  <a16:creationId xmlns="" xmlns:a16="http://schemas.microsoft.com/office/drawing/2014/main" id="{62A1ED4B-536E-41B5-A497-B9548F10C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281" y="1045485"/>
              <a:ext cx="682549" cy="68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6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en-US" altLang="zh-TW" dirty="0" smtClean="0"/>
              <a:t>5</a:t>
            </a:r>
            <a:r>
              <a:rPr kumimoji="1" lang="zh-CN" altLang="en-US" dirty="0"/>
              <a:t>參考資料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參考資料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7969" y="2059809"/>
            <a:ext cx="91192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fan-</a:t>
            </a:r>
            <a:r>
              <a:rPr lang="en-US" altLang="zh-TW" sz="3200" dirty="0" err="1" smtClean="0"/>
              <a:t>wenjie</a:t>
            </a:r>
            <a:r>
              <a:rPr lang="en-US" altLang="zh-TW" sz="3200" dirty="0" smtClean="0"/>
              <a:t>/LeNet-5</a:t>
            </a:r>
          </a:p>
          <a:p>
            <a:r>
              <a:rPr lang="en-US" altLang="zh-TW" sz="3200" dirty="0" smtClean="0">
                <a:hlinkClick r:id="rId3"/>
              </a:rPr>
              <a:t>https</a:t>
            </a:r>
            <a:r>
              <a:rPr lang="en-US" altLang="zh-TW" sz="3200" dirty="0">
                <a:hlinkClick r:id="rId3"/>
              </a:rPr>
              <a:t>://github.com/fan-wenjie/LeNet-5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216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1</a:t>
            </a:r>
            <a:r>
              <a:rPr kumimoji="1" lang="zh-CN" altLang="en-US" dirty="0"/>
              <a:t> </a:t>
            </a:r>
            <a:r>
              <a:rPr kumimoji="1" lang="zh-TW" altLang="en-US" dirty="0"/>
              <a:t>專題簡介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526803" y="1537730"/>
            <a:ext cx="2746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zh-TW" altLang="en-US" sz="4000" dirty="0">
                <a:solidFill>
                  <a:schemeClr val="accent1"/>
                </a:solidFill>
                <a:ea typeface="微软雅黑" charset="0"/>
              </a:rPr>
              <a:t>動機</a:t>
            </a:r>
            <a:endParaRPr lang="zh-CN" altLang="en-US" sz="40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B7456177-56A5-4082-9A53-4BE15238874B}"/>
              </a:ext>
            </a:extLst>
          </p:cNvPr>
          <p:cNvGrpSpPr/>
          <p:nvPr/>
        </p:nvGrpSpPr>
        <p:grpSpPr>
          <a:xfrm>
            <a:off x="1498037" y="1553808"/>
            <a:ext cx="682549" cy="682549"/>
            <a:chOff x="1743364" y="1190322"/>
            <a:chExt cx="604287" cy="604287"/>
          </a:xfrm>
        </p:grpSpPr>
        <p:sp>
          <p:nvSpPr>
            <p:cNvPr id="3" name="橢圓 2">
              <a:extLst>
                <a:ext uri="{FF2B5EF4-FFF2-40B4-BE49-F238E27FC236}">
                  <a16:creationId xmlns="" xmlns:a16="http://schemas.microsoft.com/office/drawing/2014/main" id="{90A6D807-66F5-4936-87FD-6FD2A0FAC77D}"/>
                </a:ext>
              </a:extLst>
            </p:cNvPr>
            <p:cNvSpPr/>
            <p:nvPr/>
          </p:nvSpPr>
          <p:spPr>
            <a:xfrm>
              <a:off x="1743364" y="1190322"/>
              <a:ext cx="604287" cy="604287"/>
            </a:xfrm>
            <a:prstGeom prst="ellipse">
              <a:avLst/>
            </a:prstGeom>
            <a:solidFill>
              <a:srgbClr val="41A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Freeform 230">
              <a:extLst>
                <a:ext uri="{FF2B5EF4-FFF2-40B4-BE49-F238E27FC236}">
                  <a16:creationId xmlns="" xmlns:a16="http://schemas.microsoft.com/office/drawing/2014/main" id="{98087AF5-1E5E-4740-953F-BA5AF5462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829" y="1296634"/>
              <a:ext cx="317677" cy="326905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EA45C60-C195-462B-AA54-F0631680E064}"/>
              </a:ext>
            </a:extLst>
          </p:cNvPr>
          <p:cNvSpPr/>
          <p:nvPr/>
        </p:nvSpPr>
        <p:spPr>
          <a:xfrm>
            <a:off x="1498037" y="2587292"/>
            <a:ext cx="776802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TW" altLang="en-US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FPGA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寫神經網路，希望達到硬體加速。</a:t>
            </a:r>
            <a:endParaRPr lang="en-US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測試硬體</a:t>
            </a:r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bit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數對精準度的影響。</a:t>
            </a:r>
            <a:endParaRPr lang="zh-TW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2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200549" y="2154312"/>
            <a:ext cx="5807891" cy="1569660"/>
            <a:chOff x="4699954" y="193619"/>
            <a:chExt cx="5807891" cy="1569660"/>
          </a:xfrm>
        </p:grpSpPr>
        <p:sp>
          <p:nvSpPr>
            <p:cNvPr id="3" name="文本框 2"/>
            <p:cNvSpPr txBox="1"/>
            <p:nvPr/>
          </p:nvSpPr>
          <p:spPr>
            <a:xfrm>
              <a:off x="4699954" y="193619"/>
              <a:ext cx="155042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600" dirty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9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8204" y="413761"/>
              <a:ext cx="4339641" cy="646327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TW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實作方法與實驗結果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8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3097893" y="471708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3097893" y="117765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整體架構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4098" name="Picture 2" descr="C:\Users\USER\Desktop\ML\ARCH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" b="3488"/>
          <a:stretch/>
        </p:blipFill>
        <p:spPr bwMode="auto">
          <a:xfrm>
            <a:off x="3528997" y="809757"/>
            <a:ext cx="5620368" cy="605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A931428-776A-41C7-BB42-8B54C3E73AC9}"/>
              </a:ext>
            </a:extLst>
          </p:cNvPr>
          <p:cNvSpPr/>
          <p:nvPr/>
        </p:nvSpPr>
        <p:spPr>
          <a:xfrm>
            <a:off x="0" y="2319454"/>
            <a:ext cx="12192000" cy="1839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1022" y="148090"/>
            <a:ext cx="3556002" cy="441111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實作方法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占位符 1">
            <a:extLst>
              <a:ext uri="{FF2B5EF4-FFF2-40B4-BE49-F238E27FC236}">
                <a16:creationId xmlns="" xmlns:a16="http://schemas.microsoft.com/office/drawing/2014/main" id="{805F2FFC-3A0C-4D3E-8769-6E837A11EF04}"/>
              </a:ext>
            </a:extLst>
          </p:cNvPr>
          <p:cNvSpPr txBox="1">
            <a:spLocks/>
          </p:cNvSpPr>
          <p:nvPr/>
        </p:nvSpPr>
        <p:spPr>
          <a:xfrm>
            <a:off x="2619632" y="3239429"/>
            <a:ext cx="7685903" cy="640593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/>
            <a:r>
              <a:rPr kumimoji="1" lang="zh-TW" altLang="en-US" sz="4800" dirty="0"/>
              <a:t>硬體</a:t>
            </a:r>
            <a:r>
              <a:rPr kumimoji="1" lang="en-US" altLang="zh-TW" sz="4800" dirty="0" smtClean="0"/>
              <a:t>-</a:t>
            </a:r>
            <a:r>
              <a:rPr kumimoji="1" lang="zh-TW" altLang="en-US" sz="4800" dirty="0"/>
              <a:t>矩陣計算</a:t>
            </a:r>
            <a:endParaRPr kumimoji="1" lang="zh-CN" altLang="en-US" sz="4800" dirty="0"/>
          </a:p>
          <a:p>
            <a:pPr algn="ctr" defTabSz="609585"/>
            <a:endParaRPr kumimoji="1" lang="zh-CN" altLang="en-US" sz="4800" dirty="0"/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D1D07AF0-726A-498B-B6DB-32E3085FFCBB}"/>
              </a:ext>
            </a:extLst>
          </p:cNvPr>
          <p:cNvSpPr/>
          <p:nvPr/>
        </p:nvSpPr>
        <p:spPr>
          <a:xfrm>
            <a:off x="0" y="4328533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81D1B7D-4F96-46C1-8A19-33EE9AE01636}"/>
              </a:ext>
            </a:extLst>
          </p:cNvPr>
          <p:cNvSpPr/>
          <p:nvPr/>
        </p:nvSpPr>
        <p:spPr>
          <a:xfrm>
            <a:off x="0" y="2051824"/>
            <a:ext cx="12192000" cy="985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6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t="9215" r="3597" b="2784"/>
          <a:stretch/>
        </p:blipFill>
        <p:spPr bwMode="auto">
          <a:xfrm>
            <a:off x="1089660" y="1407423"/>
            <a:ext cx="9921239" cy="538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大括弧 2"/>
          <p:cNvSpPr/>
          <p:nvPr/>
        </p:nvSpPr>
        <p:spPr>
          <a:xfrm rot="16200000">
            <a:off x="3717501" y="1275"/>
            <a:ext cx="243056" cy="7678057"/>
          </a:xfrm>
          <a:prstGeom prst="rightBrace">
            <a:avLst>
              <a:gd name="adj1" fmla="val 56281"/>
              <a:gd name="adj2" fmla="val 50000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463766" y="3198270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DSP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414683" y="4912656"/>
            <a:ext cx="2635622" cy="1326777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9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TW" dirty="0"/>
              <a:t>2</a:t>
            </a:r>
            <a:r>
              <a:rPr kumimoji="1" lang="zh-CN" altLang="en-US" dirty="0"/>
              <a:t> </a:t>
            </a:r>
            <a:r>
              <a:rPr kumimoji="1" lang="zh-TW" altLang="en-US" dirty="0"/>
              <a:t>實作方法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981EB6C-4523-4DE5-A818-FA8EB1BB2032}"/>
              </a:ext>
            </a:extLst>
          </p:cNvPr>
          <p:cNvSpPr/>
          <p:nvPr/>
        </p:nvSpPr>
        <p:spPr>
          <a:xfrm>
            <a:off x="2727183" y="1163700"/>
            <a:ext cx="7018983" cy="2676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D355EF9-725D-4C66-A614-28246A2B0B1C}"/>
              </a:ext>
            </a:extLst>
          </p:cNvPr>
          <p:cNvSpPr/>
          <p:nvPr/>
        </p:nvSpPr>
        <p:spPr>
          <a:xfrm>
            <a:off x="2727183" y="809757"/>
            <a:ext cx="69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kumimoji="1"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DSP</a:t>
            </a:r>
            <a:r>
              <a:rPr kumimoji="1"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</a:rPr>
              <a:t>矩陣計算</a:t>
            </a:r>
            <a:endParaRPr kumimoji="1"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506" y="1517643"/>
            <a:ext cx="10309412" cy="523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400" dirty="0" smtClean="0"/>
              <a:t>用  </a:t>
            </a:r>
            <a:r>
              <a:rPr lang="en-US" altLang="zh-TW" sz="2400" dirty="0" smtClean="0"/>
              <a:t>DSP48E1</a:t>
            </a:r>
            <a:r>
              <a:rPr lang="zh-TW" altLang="en-US" sz="2400" dirty="0" smtClean="0"/>
              <a:t> 作   </a:t>
            </a:r>
            <a:r>
              <a:rPr lang="en-US" altLang="zh-TW" sz="2400" dirty="0" smtClean="0"/>
              <a:t>5*5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convolution</a:t>
            </a:r>
          </a:p>
          <a:p>
            <a:pPr marL="285750" indent="-285750">
              <a:buFont typeface="Arial" pitchFamily="34" charset="0"/>
              <a:buChar char="•"/>
            </a:pPr>
            <a:endParaRPr lang="zh-TW" alt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/>
              <a:t>25</a:t>
            </a:r>
            <a:r>
              <a:rPr lang="zh-TW" altLang="en-US" sz="2400" dirty="0"/>
              <a:t>個</a:t>
            </a:r>
            <a:r>
              <a:rPr lang="en-US" altLang="zh-TW" sz="2400" dirty="0" smtClean="0"/>
              <a:t>DSP48E1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串接成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5*5convolution</a:t>
            </a:r>
          </a:p>
          <a:p>
            <a:r>
              <a:rPr lang="zh-TW" altLang="en-US" sz="1050" dirty="0"/>
              <a:t> </a:t>
            </a:r>
            <a:r>
              <a:rPr lang="zh-TW" altLang="en-US" sz="1050" dirty="0" smtClean="0"/>
              <a:t>    </a:t>
            </a:r>
            <a:endParaRPr lang="en-US" altLang="zh-TW" sz="1050" dirty="0"/>
          </a:p>
          <a:p>
            <a:r>
              <a:rPr lang="zh-TW" altLang="en-US" sz="2400" dirty="0" smtClean="0"/>
              <a:t>        乘法</a:t>
            </a:r>
            <a:r>
              <a:rPr lang="zh-TW" altLang="en-US" sz="2400" dirty="0"/>
              <a:t>：</a:t>
            </a:r>
            <a:r>
              <a:rPr lang="en-US" altLang="zh-TW" sz="2400" dirty="0" smtClean="0"/>
              <a:t>25bits*18bits</a:t>
            </a:r>
            <a:endParaRPr lang="en-US" altLang="zh-TW" sz="2400" dirty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加法：</a:t>
            </a:r>
            <a:r>
              <a:rPr lang="en-US" altLang="zh-TW" sz="2400" dirty="0" smtClean="0"/>
              <a:t>48bits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用於</a:t>
            </a:r>
            <a:r>
              <a:rPr lang="en-US" altLang="zh-TW" sz="2400" dirty="0"/>
              <a:t>bias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output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48bits</a:t>
            </a:r>
          </a:p>
          <a:p>
            <a:r>
              <a:rPr lang="zh-TW" altLang="en-US" sz="1200" dirty="0" smtClean="0"/>
              <a:t>     </a:t>
            </a:r>
            <a:endParaRPr lang="en-US" altLang="zh-TW" sz="12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en-US" altLang="zh-TW" sz="2400" dirty="0" smtClean="0"/>
              <a:t>A(25</a:t>
            </a:r>
            <a:r>
              <a:rPr lang="en-US" altLang="zh-TW" sz="2400" dirty="0"/>
              <a:t>)*B(18)+C(48)=SOL(48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再</a:t>
            </a:r>
            <a:r>
              <a:rPr lang="zh-TW" altLang="en-US" sz="2400" dirty="0"/>
              <a:t>接上</a:t>
            </a:r>
            <a:r>
              <a:rPr lang="en-US" altLang="zh-TW" sz="2400" dirty="0"/>
              <a:t>AXI controller</a:t>
            </a:r>
            <a:r>
              <a:rPr lang="zh-TW" altLang="en-US" sz="2400" dirty="0"/>
              <a:t>、</a:t>
            </a:r>
            <a:r>
              <a:rPr lang="en-US" altLang="zh-TW" sz="2400" dirty="0"/>
              <a:t>ZYNQ processor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endParaRPr lang="zh-TW" alt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400" dirty="0" smtClean="0"/>
              <a:t>Convolution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feature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18bits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/>
              <a:t>weight</a:t>
            </a:r>
            <a:r>
              <a:rPr lang="zh-TW" altLang="en-US" sz="2400" dirty="0" smtClean="0"/>
              <a:t> ：</a:t>
            </a:r>
            <a:r>
              <a:rPr lang="en-US" altLang="zh-TW" sz="2400" dirty="0" smtClean="0"/>
              <a:t>25bits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  </a:t>
            </a:r>
            <a:r>
              <a:rPr lang="en-US" altLang="zh-TW" sz="2400" dirty="0" smtClean="0">
                <a:sym typeface="Wingdings" pitchFamily="2" charset="2"/>
              </a:rPr>
              <a:t></a:t>
            </a:r>
            <a:r>
              <a:rPr lang="zh-TW" altLang="en-US" sz="2400" dirty="0" smtClean="0"/>
              <a:t>以</a:t>
            </a:r>
            <a:r>
              <a:rPr lang="zh-TW" altLang="en-US" sz="2400" dirty="0"/>
              <a:t>最大限度保留</a:t>
            </a:r>
            <a:r>
              <a:rPr lang="en-US" altLang="zh-TW" sz="2400" dirty="0"/>
              <a:t>model</a:t>
            </a:r>
            <a:r>
              <a:rPr lang="zh-TW" altLang="en-US" sz="2400" dirty="0"/>
              <a:t>的特性。</a:t>
            </a:r>
          </a:p>
        </p:txBody>
      </p:sp>
      <p:sp>
        <p:nvSpPr>
          <p:cNvPr id="4" name="左大括弧 3"/>
          <p:cNvSpPr/>
          <p:nvPr/>
        </p:nvSpPr>
        <p:spPr>
          <a:xfrm>
            <a:off x="1264021" y="2846513"/>
            <a:ext cx="224116" cy="1046252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/>
          <p:cNvSpPr/>
          <p:nvPr/>
        </p:nvSpPr>
        <p:spPr>
          <a:xfrm>
            <a:off x="1294328" y="5611484"/>
            <a:ext cx="224116" cy="644173"/>
          </a:xfrm>
          <a:prstGeom prst="leftBrace">
            <a:avLst>
              <a:gd name="adj1" fmla="val 250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41AAD7"/>
      </a:accent1>
      <a:accent2>
        <a:srgbClr val="3CC2B8"/>
      </a:accent2>
      <a:accent3>
        <a:srgbClr val="426FCF"/>
      </a:accent3>
      <a:accent4>
        <a:srgbClr val="81C373"/>
      </a:accent4>
      <a:accent5>
        <a:srgbClr val="C6CD2F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1716</TotalTime>
  <Words>1108</Words>
  <Application>Microsoft Office PowerPoint</Application>
  <PresentationFormat>自訂</PresentationFormat>
  <Paragraphs>268</Paragraphs>
  <Slides>38</Slides>
  <Notes>31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USER</cp:lastModifiedBy>
  <cp:revision>253</cp:revision>
  <dcterms:created xsi:type="dcterms:W3CDTF">2015-08-18T02:51:41Z</dcterms:created>
  <dcterms:modified xsi:type="dcterms:W3CDTF">2020-01-05T21:16:05Z</dcterms:modified>
</cp:coreProperties>
</file>